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58" r:id="rId4"/>
    <p:sldId id="260" r:id="rId5"/>
    <p:sldId id="278" r:id="rId6"/>
    <p:sldId id="262" r:id="rId7"/>
    <p:sldId id="279" r:id="rId8"/>
    <p:sldId id="276" r:id="rId9"/>
    <p:sldId id="277" r:id="rId10"/>
    <p:sldId id="264" r:id="rId11"/>
    <p:sldId id="273" r:id="rId12"/>
    <p:sldId id="283" r:id="rId13"/>
    <p:sldId id="284" r:id="rId14"/>
    <p:sldId id="265" r:id="rId15"/>
    <p:sldId id="266" r:id="rId16"/>
    <p:sldId id="267" r:id="rId17"/>
    <p:sldId id="268" r:id="rId18"/>
    <p:sldId id="269" r:id="rId19"/>
    <p:sldId id="287" r:id="rId20"/>
    <p:sldId id="286" r:id="rId21"/>
    <p:sldId id="288" r:id="rId22"/>
    <p:sldId id="270" r:id="rId23"/>
    <p:sldId id="289" r:id="rId24"/>
    <p:sldId id="272" r:id="rId25"/>
    <p:sldId id="285" r:id="rId26"/>
    <p:sldId id="280" r:id="rId27"/>
    <p:sldId id="282" r:id="rId28"/>
    <p:sldId id="281" r:id="rId2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18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23"/>
  </p:normalViewPr>
  <p:slideViewPr>
    <p:cSldViewPr snapToGrid="0" snapToObjects="1">
      <p:cViewPr varScale="1">
        <p:scale>
          <a:sx n="101" d="100"/>
          <a:sy n="101" d="100"/>
        </p:scale>
        <p:origin x="46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_rels/data1.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8.gif"/><Relationship Id="rId1" Type="http://schemas.openxmlformats.org/officeDocument/2006/relationships/image" Target="../media/image4.jpg"/><Relationship Id="rId2" Type="http://schemas.openxmlformats.org/officeDocument/2006/relationships/image" Target="../media/image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8.gif"/><Relationship Id="rId1" Type="http://schemas.openxmlformats.org/officeDocument/2006/relationships/image" Target="../media/image4.jpg"/><Relationship Id="rId2"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8535EC-2302-4A46-8180-D4C64DB0EB60}" type="doc">
      <dgm:prSet loTypeId="urn:microsoft.com/office/officeart/2008/layout/HexagonCluster" loCatId="list" qsTypeId="urn:microsoft.com/office/officeart/2005/8/quickstyle/simple4" qsCatId="simple" csTypeId="urn:microsoft.com/office/officeart/2005/8/colors/accent1_2" csCatId="accent1" phldr="1"/>
      <dgm:spPr/>
      <dgm:t>
        <a:bodyPr/>
        <a:lstStyle/>
        <a:p>
          <a:endParaRPr lang="en-US"/>
        </a:p>
      </dgm:t>
    </dgm:pt>
    <dgm:pt modelId="{8BE47FBF-696F-6547-AF45-28B1CEE92368}">
      <dgm:prSet phldrT="[Testo]"/>
      <dgm:spPr/>
      <dgm:t>
        <a:bodyPr/>
        <a:lstStyle/>
        <a:p>
          <a:r>
            <a:rPr lang="en-US" dirty="0" smtClean="0"/>
            <a:t>SMEs and partners Team</a:t>
          </a:r>
          <a:endParaRPr lang="en-US" dirty="0"/>
        </a:p>
      </dgm:t>
    </dgm:pt>
    <dgm:pt modelId="{20A39F38-FC37-A141-B589-B1A93978FDF3}" type="parTrans" cxnId="{2BA0DE01-48B9-1A44-883E-1A2585A68E61}">
      <dgm:prSet/>
      <dgm:spPr/>
      <dgm:t>
        <a:bodyPr/>
        <a:lstStyle/>
        <a:p>
          <a:endParaRPr lang="en-US"/>
        </a:p>
      </dgm:t>
    </dgm:pt>
    <dgm:pt modelId="{7B89E1D3-F31C-E145-9999-3971AF8841EF}" type="sibTrans" cxnId="{2BA0DE01-48B9-1A44-883E-1A2585A68E61}">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17BAC6B5-FD9A-DE49-A674-9BEA34B9520B}">
      <dgm:prSet phldrT="[Testo]"/>
      <dgm:spPr/>
      <dgm:t>
        <a:bodyPr/>
        <a:lstStyle/>
        <a:p>
          <a:r>
            <a:rPr lang="en-US" dirty="0" smtClean="0"/>
            <a:t>Scouting Team</a:t>
          </a:r>
          <a:endParaRPr lang="en-US" dirty="0"/>
        </a:p>
      </dgm:t>
    </dgm:pt>
    <dgm:pt modelId="{C54D0FE8-1323-044C-BCBE-5EE83E7EE997}" type="parTrans" cxnId="{5B0F7DCF-6F4E-034F-92B5-A792A1CEE802}">
      <dgm:prSet/>
      <dgm:spPr/>
      <dgm:t>
        <a:bodyPr/>
        <a:lstStyle/>
        <a:p>
          <a:endParaRPr lang="en-US"/>
        </a:p>
      </dgm:t>
    </dgm:pt>
    <dgm:pt modelId="{582BC034-6CF2-5948-95A0-242B86093D7E}" type="sibTrans" cxnId="{5B0F7DCF-6F4E-034F-92B5-A792A1CEE802}">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F32A1AF2-E11D-FB40-8803-46E4A5DDCD99}">
      <dgm:prSet phldrT="[Testo]"/>
      <dgm:spPr/>
      <dgm:t>
        <a:bodyPr/>
        <a:lstStyle/>
        <a:p>
          <a:r>
            <a:rPr lang="en-US" dirty="0" smtClean="0"/>
            <a:t>Support services Team</a:t>
          </a:r>
          <a:endParaRPr lang="en-US" dirty="0"/>
        </a:p>
      </dgm:t>
    </dgm:pt>
    <dgm:pt modelId="{5946A42C-FAD0-4F40-A9AB-94F4123BD2A2}" type="parTrans" cxnId="{72110DA3-E14F-054B-8CF6-8F7A22323976}">
      <dgm:prSet/>
      <dgm:spPr/>
      <dgm:t>
        <a:bodyPr/>
        <a:lstStyle/>
        <a:p>
          <a:endParaRPr lang="en-US"/>
        </a:p>
      </dgm:t>
    </dgm:pt>
    <dgm:pt modelId="{CCB10A02-1F98-B346-9ACD-DBE4B6497307}" type="sibTrans" cxnId="{72110DA3-E14F-054B-8CF6-8F7A22323976}">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dgm:spPr>
      <dgm:t>
        <a:bodyPr/>
        <a:lstStyle/>
        <a:p>
          <a:endParaRPr lang="en-US"/>
        </a:p>
      </dgm:t>
    </dgm:pt>
    <dgm:pt modelId="{46825551-DEE5-B84E-8D4A-3F10DB26B087}">
      <dgm:prSet/>
      <dgm:spPr/>
      <dgm:t>
        <a:bodyPr/>
        <a:lstStyle/>
        <a:p>
          <a:r>
            <a:rPr lang="en-US" dirty="0" smtClean="0"/>
            <a:t>Techy Bunch</a:t>
          </a:r>
          <a:endParaRPr lang="en-US" dirty="0"/>
        </a:p>
      </dgm:t>
    </dgm:pt>
    <dgm:pt modelId="{6921885C-C561-3941-9C08-3CD8256D3849}" type="parTrans" cxnId="{B0AFAF04-4C15-394E-9E6F-2D7A73E76AC3}">
      <dgm:prSet/>
      <dgm:spPr/>
      <dgm:t>
        <a:bodyPr/>
        <a:lstStyle/>
        <a:p>
          <a:endParaRPr lang="en-US"/>
        </a:p>
      </dgm:t>
    </dgm:pt>
    <dgm:pt modelId="{3261B059-C08A-3A47-AAAC-4D55E4AED1D1}" type="sibTrans" cxnId="{B0AFAF04-4C15-394E-9E6F-2D7A73E76AC3}">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30000" b="-30000"/>
          </a:stretch>
        </a:blipFill>
      </dgm:spPr>
      <dgm:t>
        <a:bodyPr/>
        <a:lstStyle/>
        <a:p>
          <a:endParaRPr lang="en-US"/>
        </a:p>
      </dgm:t>
    </dgm:pt>
    <dgm:pt modelId="{4E1AAA23-F5FB-D642-9E93-5CC68B6AEBB0}">
      <dgm:prSet/>
      <dgm:spPr/>
      <dgm:t>
        <a:bodyPr/>
        <a:lstStyle/>
        <a:p>
          <a:r>
            <a:rPr lang="en-US" dirty="0" smtClean="0"/>
            <a:t>Process Team</a:t>
          </a:r>
          <a:endParaRPr lang="en-US" dirty="0"/>
        </a:p>
      </dgm:t>
    </dgm:pt>
    <dgm:pt modelId="{FE4D6A4C-2113-2A49-B4F3-DCB09A6877A8}" type="parTrans" cxnId="{3B2A90C8-D58F-8D46-B47E-1C42CFE4D702}">
      <dgm:prSet/>
      <dgm:spPr/>
      <dgm:t>
        <a:bodyPr/>
        <a:lstStyle/>
        <a:p>
          <a:endParaRPr lang="en-US"/>
        </a:p>
      </dgm:t>
    </dgm:pt>
    <dgm:pt modelId="{A8B4FED8-80D5-F340-8F8A-21ABB74CF5A7}" type="sibTrans" cxnId="{3B2A90C8-D58F-8D46-B47E-1C42CFE4D702}">
      <dgm:prSet/>
      <dgm:spPr>
        <a:blipFill>
          <a:blip xmlns:r="http://schemas.openxmlformats.org/officeDocument/2006/relationships" r:embed="rId5">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0F912AA0-6BAC-C945-85F2-1D4A4F2A552B}" type="pres">
      <dgm:prSet presAssocID="{EA8535EC-2302-4A46-8180-D4C64DB0EB60}" presName="Name0" presStyleCnt="0">
        <dgm:presLayoutVars>
          <dgm:chMax val="21"/>
          <dgm:chPref val="21"/>
        </dgm:presLayoutVars>
      </dgm:prSet>
      <dgm:spPr/>
    </dgm:pt>
    <dgm:pt modelId="{45B5CB9B-72AE-A447-9B48-96F7F6C21FB9}" type="pres">
      <dgm:prSet presAssocID="{8BE47FBF-696F-6547-AF45-28B1CEE92368}" presName="text1" presStyleCnt="0"/>
      <dgm:spPr/>
    </dgm:pt>
    <dgm:pt modelId="{EF9F03EE-FC29-FA44-AE56-6727D6A10A49}" type="pres">
      <dgm:prSet presAssocID="{8BE47FBF-696F-6547-AF45-28B1CEE92368}" presName="textRepeatNode" presStyleLbl="alignNode1" presStyleIdx="0" presStyleCnt="5">
        <dgm:presLayoutVars>
          <dgm:chMax val="0"/>
          <dgm:chPref val="0"/>
          <dgm:bulletEnabled val="1"/>
        </dgm:presLayoutVars>
      </dgm:prSet>
      <dgm:spPr/>
    </dgm:pt>
    <dgm:pt modelId="{AB37CA9C-2B6F-5344-8E8C-DC4EC51C0B73}" type="pres">
      <dgm:prSet presAssocID="{8BE47FBF-696F-6547-AF45-28B1CEE92368}" presName="textaccent1" presStyleCnt="0"/>
      <dgm:spPr/>
    </dgm:pt>
    <dgm:pt modelId="{31B95AD6-9810-EB47-922F-F83FEDEFAB81}" type="pres">
      <dgm:prSet presAssocID="{8BE47FBF-696F-6547-AF45-28B1CEE92368}" presName="accentRepeatNode" presStyleLbl="solidAlignAcc1" presStyleIdx="0" presStyleCnt="10"/>
      <dgm:spPr/>
    </dgm:pt>
    <dgm:pt modelId="{ED882440-A20A-1A4D-B6E6-63CAC360B5BC}" type="pres">
      <dgm:prSet presAssocID="{7B89E1D3-F31C-E145-9999-3971AF8841EF}" presName="image1" presStyleCnt="0"/>
      <dgm:spPr/>
    </dgm:pt>
    <dgm:pt modelId="{049A7BFC-49A4-FE4A-89B9-ED74704433B4}" type="pres">
      <dgm:prSet presAssocID="{7B89E1D3-F31C-E145-9999-3971AF8841EF}" presName="imageRepeatNode" presStyleLbl="alignAcc1" presStyleIdx="0" presStyleCnt="5"/>
      <dgm:spPr/>
    </dgm:pt>
    <dgm:pt modelId="{2F50331C-E9A7-2349-BAE0-444F0141235A}" type="pres">
      <dgm:prSet presAssocID="{7B89E1D3-F31C-E145-9999-3971AF8841EF}" presName="imageaccent1" presStyleCnt="0"/>
      <dgm:spPr/>
    </dgm:pt>
    <dgm:pt modelId="{739E5616-B406-FF4F-92C1-586C8046B49F}" type="pres">
      <dgm:prSet presAssocID="{7B89E1D3-F31C-E145-9999-3971AF8841EF}" presName="accentRepeatNode" presStyleLbl="solidAlignAcc1" presStyleIdx="1" presStyleCnt="10"/>
      <dgm:spPr/>
    </dgm:pt>
    <dgm:pt modelId="{F5276A71-2EEC-1448-A866-D2040D1E84B8}" type="pres">
      <dgm:prSet presAssocID="{17BAC6B5-FD9A-DE49-A674-9BEA34B9520B}" presName="text2" presStyleCnt="0"/>
      <dgm:spPr/>
    </dgm:pt>
    <dgm:pt modelId="{1E7A328F-BBC2-F741-B02C-14EB7FB5F406}" type="pres">
      <dgm:prSet presAssocID="{17BAC6B5-FD9A-DE49-A674-9BEA34B9520B}" presName="textRepeatNode" presStyleLbl="alignNode1" presStyleIdx="1" presStyleCnt="5">
        <dgm:presLayoutVars>
          <dgm:chMax val="0"/>
          <dgm:chPref val="0"/>
          <dgm:bulletEnabled val="1"/>
        </dgm:presLayoutVars>
      </dgm:prSet>
      <dgm:spPr/>
    </dgm:pt>
    <dgm:pt modelId="{3D8A8025-05A7-2243-A435-3A177DFDF35A}" type="pres">
      <dgm:prSet presAssocID="{17BAC6B5-FD9A-DE49-A674-9BEA34B9520B}" presName="textaccent2" presStyleCnt="0"/>
      <dgm:spPr/>
    </dgm:pt>
    <dgm:pt modelId="{71572DF4-1675-474A-A595-4442248E7000}" type="pres">
      <dgm:prSet presAssocID="{17BAC6B5-FD9A-DE49-A674-9BEA34B9520B}" presName="accentRepeatNode" presStyleLbl="solidAlignAcc1" presStyleIdx="2" presStyleCnt="10"/>
      <dgm:spPr/>
    </dgm:pt>
    <dgm:pt modelId="{C2630E61-8F54-E847-A335-4F0434018CA7}" type="pres">
      <dgm:prSet presAssocID="{582BC034-6CF2-5948-95A0-242B86093D7E}" presName="image2" presStyleCnt="0"/>
      <dgm:spPr/>
    </dgm:pt>
    <dgm:pt modelId="{A263A201-046F-B94D-9431-074ED0F5AB0C}" type="pres">
      <dgm:prSet presAssocID="{582BC034-6CF2-5948-95A0-242B86093D7E}" presName="imageRepeatNode" presStyleLbl="alignAcc1" presStyleIdx="1" presStyleCnt="5"/>
      <dgm:spPr/>
    </dgm:pt>
    <dgm:pt modelId="{51D3B715-AADD-C545-8EEA-FFB5BF420024}" type="pres">
      <dgm:prSet presAssocID="{582BC034-6CF2-5948-95A0-242B86093D7E}" presName="imageaccent2" presStyleCnt="0"/>
      <dgm:spPr/>
    </dgm:pt>
    <dgm:pt modelId="{1E431B9E-0313-FE46-9916-A8212D262E34}" type="pres">
      <dgm:prSet presAssocID="{582BC034-6CF2-5948-95A0-242B86093D7E}" presName="accentRepeatNode" presStyleLbl="solidAlignAcc1" presStyleIdx="3" presStyleCnt="10"/>
      <dgm:spPr/>
    </dgm:pt>
    <dgm:pt modelId="{5FD12425-9B32-8F44-A78C-503F5264A5BE}" type="pres">
      <dgm:prSet presAssocID="{F32A1AF2-E11D-FB40-8803-46E4A5DDCD99}" presName="text3" presStyleCnt="0"/>
      <dgm:spPr/>
    </dgm:pt>
    <dgm:pt modelId="{E61AB351-9FA7-314B-ACE3-BCA2380412A7}" type="pres">
      <dgm:prSet presAssocID="{F32A1AF2-E11D-FB40-8803-46E4A5DDCD99}" presName="textRepeatNode" presStyleLbl="alignNode1" presStyleIdx="2" presStyleCnt="5">
        <dgm:presLayoutVars>
          <dgm:chMax val="0"/>
          <dgm:chPref val="0"/>
          <dgm:bulletEnabled val="1"/>
        </dgm:presLayoutVars>
      </dgm:prSet>
      <dgm:spPr/>
      <dgm:t>
        <a:bodyPr/>
        <a:lstStyle/>
        <a:p>
          <a:endParaRPr lang="en-US"/>
        </a:p>
      </dgm:t>
    </dgm:pt>
    <dgm:pt modelId="{BA796493-AA64-B440-8768-D959CA0CEFC1}" type="pres">
      <dgm:prSet presAssocID="{F32A1AF2-E11D-FB40-8803-46E4A5DDCD99}" presName="textaccent3" presStyleCnt="0"/>
      <dgm:spPr/>
    </dgm:pt>
    <dgm:pt modelId="{4112C062-0491-F64B-8260-1D8DDBA4A978}" type="pres">
      <dgm:prSet presAssocID="{F32A1AF2-E11D-FB40-8803-46E4A5DDCD99}" presName="accentRepeatNode" presStyleLbl="solidAlignAcc1" presStyleIdx="4" presStyleCnt="10"/>
      <dgm:spPr/>
    </dgm:pt>
    <dgm:pt modelId="{B797DB25-82A8-1D40-B756-C327572C827D}" type="pres">
      <dgm:prSet presAssocID="{CCB10A02-1F98-B346-9ACD-DBE4B6497307}" presName="image3" presStyleCnt="0"/>
      <dgm:spPr/>
    </dgm:pt>
    <dgm:pt modelId="{43C6CFF1-2E21-FF46-A355-BF52FC92E4E1}" type="pres">
      <dgm:prSet presAssocID="{CCB10A02-1F98-B346-9ACD-DBE4B6497307}" presName="imageRepeatNode" presStyleLbl="alignAcc1" presStyleIdx="2" presStyleCnt="5"/>
      <dgm:spPr/>
    </dgm:pt>
    <dgm:pt modelId="{78A601AE-1DD6-CE4D-9EFE-EA604DD9E82D}" type="pres">
      <dgm:prSet presAssocID="{CCB10A02-1F98-B346-9ACD-DBE4B6497307}" presName="imageaccent3" presStyleCnt="0"/>
      <dgm:spPr/>
    </dgm:pt>
    <dgm:pt modelId="{40308255-DF1D-EB49-8B7C-3F5E082E3D80}" type="pres">
      <dgm:prSet presAssocID="{CCB10A02-1F98-B346-9ACD-DBE4B6497307}" presName="accentRepeatNode" presStyleLbl="solidAlignAcc1" presStyleIdx="5" presStyleCnt="10"/>
      <dgm:spPr/>
    </dgm:pt>
    <dgm:pt modelId="{920A60E3-E92D-CC42-8333-1090CFF58ADE}" type="pres">
      <dgm:prSet presAssocID="{46825551-DEE5-B84E-8D4A-3F10DB26B087}" presName="text4" presStyleCnt="0"/>
      <dgm:spPr/>
    </dgm:pt>
    <dgm:pt modelId="{4F13CA98-5A2F-2347-BBF7-0A7ABB83ACF1}" type="pres">
      <dgm:prSet presAssocID="{46825551-DEE5-B84E-8D4A-3F10DB26B087}" presName="textRepeatNode" presStyleLbl="alignNode1" presStyleIdx="3" presStyleCnt="5">
        <dgm:presLayoutVars>
          <dgm:chMax val="0"/>
          <dgm:chPref val="0"/>
          <dgm:bulletEnabled val="1"/>
        </dgm:presLayoutVars>
      </dgm:prSet>
      <dgm:spPr/>
    </dgm:pt>
    <dgm:pt modelId="{A29CB2B4-AD3A-9548-B0C8-00B8C5FDA957}" type="pres">
      <dgm:prSet presAssocID="{46825551-DEE5-B84E-8D4A-3F10DB26B087}" presName="textaccent4" presStyleCnt="0"/>
      <dgm:spPr/>
    </dgm:pt>
    <dgm:pt modelId="{73E37CF2-C592-7445-B1B7-AE165A64530B}" type="pres">
      <dgm:prSet presAssocID="{46825551-DEE5-B84E-8D4A-3F10DB26B087}" presName="accentRepeatNode" presStyleLbl="solidAlignAcc1" presStyleIdx="6" presStyleCnt="10"/>
      <dgm:spPr/>
    </dgm:pt>
    <dgm:pt modelId="{E42951CE-8EB9-FD42-94B9-C290A8624A3F}" type="pres">
      <dgm:prSet presAssocID="{3261B059-C08A-3A47-AAAC-4D55E4AED1D1}" presName="image4" presStyleCnt="0"/>
      <dgm:spPr/>
    </dgm:pt>
    <dgm:pt modelId="{AB425DA7-CC8F-A64C-9442-35B945F24F74}" type="pres">
      <dgm:prSet presAssocID="{3261B059-C08A-3A47-AAAC-4D55E4AED1D1}" presName="imageRepeatNode" presStyleLbl="alignAcc1" presStyleIdx="3" presStyleCnt="5"/>
      <dgm:spPr/>
    </dgm:pt>
    <dgm:pt modelId="{85587ED7-EF1A-3A4A-A269-744E3CB958B5}" type="pres">
      <dgm:prSet presAssocID="{3261B059-C08A-3A47-AAAC-4D55E4AED1D1}" presName="imageaccent4" presStyleCnt="0"/>
      <dgm:spPr/>
    </dgm:pt>
    <dgm:pt modelId="{53CD4C73-65D5-5644-B3B2-E1892F8649A9}" type="pres">
      <dgm:prSet presAssocID="{3261B059-C08A-3A47-AAAC-4D55E4AED1D1}" presName="accentRepeatNode" presStyleLbl="solidAlignAcc1" presStyleIdx="7" presStyleCnt="10"/>
      <dgm:spPr/>
    </dgm:pt>
    <dgm:pt modelId="{11F5C4C1-484C-CA44-B06E-3313E708349D}" type="pres">
      <dgm:prSet presAssocID="{4E1AAA23-F5FB-D642-9E93-5CC68B6AEBB0}" presName="text5" presStyleCnt="0"/>
      <dgm:spPr/>
    </dgm:pt>
    <dgm:pt modelId="{99EDE6C5-4245-3E40-9144-5511F2AF02C5}" type="pres">
      <dgm:prSet presAssocID="{4E1AAA23-F5FB-D642-9E93-5CC68B6AEBB0}" presName="textRepeatNode" presStyleLbl="alignNode1" presStyleIdx="4" presStyleCnt="5">
        <dgm:presLayoutVars>
          <dgm:chMax val="0"/>
          <dgm:chPref val="0"/>
          <dgm:bulletEnabled val="1"/>
        </dgm:presLayoutVars>
      </dgm:prSet>
      <dgm:spPr/>
    </dgm:pt>
    <dgm:pt modelId="{B5A5DF21-AE7E-9F45-B13F-90330EC03B19}" type="pres">
      <dgm:prSet presAssocID="{4E1AAA23-F5FB-D642-9E93-5CC68B6AEBB0}" presName="textaccent5" presStyleCnt="0"/>
      <dgm:spPr/>
    </dgm:pt>
    <dgm:pt modelId="{F39FD833-13CE-9D48-8288-5EFE4AD8B36E}" type="pres">
      <dgm:prSet presAssocID="{4E1AAA23-F5FB-D642-9E93-5CC68B6AEBB0}" presName="accentRepeatNode" presStyleLbl="solidAlignAcc1" presStyleIdx="8" presStyleCnt="10"/>
      <dgm:spPr/>
    </dgm:pt>
    <dgm:pt modelId="{8FA1FF51-E90E-A94D-A4D0-3E8915695F74}" type="pres">
      <dgm:prSet presAssocID="{A8B4FED8-80D5-F340-8F8A-21ABB74CF5A7}" presName="image5" presStyleCnt="0"/>
      <dgm:spPr/>
    </dgm:pt>
    <dgm:pt modelId="{7BDDF978-EF1B-2C48-B9C7-3D3F953D054E}" type="pres">
      <dgm:prSet presAssocID="{A8B4FED8-80D5-F340-8F8A-21ABB74CF5A7}" presName="imageRepeatNode" presStyleLbl="alignAcc1" presStyleIdx="4" presStyleCnt="5"/>
      <dgm:spPr/>
    </dgm:pt>
    <dgm:pt modelId="{559DA81A-4C8B-8942-9703-F8697E503DFE}" type="pres">
      <dgm:prSet presAssocID="{A8B4FED8-80D5-F340-8F8A-21ABB74CF5A7}" presName="imageaccent5" presStyleCnt="0"/>
      <dgm:spPr/>
    </dgm:pt>
    <dgm:pt modelId="{76BD135C-B7EF-264D-AFEF-D371148538CC}" type="pres">
      <dgm:prSet presAssocID="{A8B4FED8-80D5-F340-8F8A-21ABB74CF5A7}" presName="accentRepeatNode" presStyleLbl="solidAlignAcc1" presStyleIdx="9" presStyleCnt="10"/>
      <dgm:spPr/>
    </dgm:pt>
  </dgm:ptLst>
  <dgm:cxnLst>
    <dgm:cxn modelId="{5B0F7DCF-6F4E-034F-92B5-A792A1CEE802}" srcId="{EA8535EC-2302-4A46-8180-D4C64DB0EB60}" destId="{17BAC6B5-FD9A-DE49-A674-9BEA34B9520B}" srcOrd="1" destOrd="0" parTransId="{C54D0FE8-1323-044C-BCBE-5EE83E7EE997}" sibTransId="{582BC034-6CF2-5948-95A0-242B86093D7E}"/>
    <dgm:cxn modelId="{5DE3B1D9-D92F-4F4B-8A25-224911ED6352}" type="presOf" srcId="{4E1AAA23-F5FB-D642-9E93-5CC68B6AEBB0}" destId="{99EDE6C5-4245-3E40-9144-5511F2AF02C5}" srcOrd="0" destOrd="0" presId="urn:microsoft.com/office/officeart/2008/layout/HexagonCluster"/>
    <dgm:cxn modelId="{5C8BAB11-A502-4746-88D5-3F52F2430CB6}" type="presOf" srcId="{582BC034-6CF2-5948-95A0-242B86093D7E}" destId="{A263A201-046F-B94D-9431-074ED0F5AB0C}" srcOrd="0" destOrd="0" presId="urn:microsoft.com/office/officeart/2008/layout/HexagonCluster"/>
    <dgm:cxn modelId="{02192E6B-20DA-A04E-BEC3-7A4F52F13EBE}" type="presOf" srcId="{EA8535EC-2302-4A46-8180-D4C64DB0EB60}" destId="{0F912AA0-6BAC-C945-85F2-1D4A4F2A552B}" srcOrd="0" destOrd="0" presId="urn:microsoft.com/office/officeart/2008/layout/HexagonCluster"/>
    <dgm:cxn modelId="{58196DCC-7893-1A4C-B4C5-A7E4769F03E2}" type="presOf" srcId="{7B89E1D3-F31C-E145-9999-3971AF8841EF}" destId="{049A7BFC-49A4-FE4A-89B9-ED74704433B4}" srcOrd="0" destOrd="0" presId="urn:microsoft.com/office/officeart/2008/layout/HexagonCluster"/>
    <dgm:cxn modelId="{926B35D0-F56E-9744-A9C1-300EE7E4B365}" type="presOf" srcId="{17BAC6B5-FD9A-DE49-A674-9BEA34B9520B}" destId="{1E7A328F-BBC2-F741-B02C-14EB7FB5F406}" srcOrd="0" destOrd="0" presId="urn:microsoft.com/office/officeart/2008/layout/HexagonCluster"/>
    <dgm:cxn modelId="{736B79DC-217A-5942-B411-BF315FB590FD}" type="presOf" srcId="{F32A1AF2-E11D-FB40-8803-46E4A5DDCD99}" destId="{E61AB351-9FA7-314B-ACE3-BCA2380412A7}" srcOrd="0" destOrd="0" presId="urn:microsoft.com/office/officeart/2008/layout/HexagonCluster"/>
    <dgm:cxn modelId="{B0AFAF04-4C15-394E-9E6F-2D7A73E76AC3}" srcId="{EA8535EC-2302-4A46-8180-D4C64DB0EB60}" destId="{46825551-DEE5-B84E-8D4A-3F10DB26B087}" srcOrd="3" destOrd="0" parTransId="{6921885C-C561-3941-9C08-3CD8256D3849}" sibTransId="{3261B059-C08A-3A47-AAAC-4D55E4AED1D1}"/>
    <dgm:cxn modelId="{3B2A90C8-D58F-8D46-B47E-1C42CFE4D702}" srcId="{EA8535EC-2302-4A46-8180-D4C64DB0EB60}" destId="{4E1AAA23-F5FB-D642-9E93-5CC68B6AEBB0}" srcOrd="4" destOrd="0" parTransId="{FE4D6A4C-2113-2A49-B4F3-DCB09A6877A8}" sibTransId="{A8B4FED8-80D5-F340-8F8A-21ABB74CF5A7}"/>
    <dgm:cxn modelId="{72110DA3-E14F-054B-8CF6-8F7A22323976}" srcId="{EA8535EC-2302-4A46-8180-D4C64DB0EB60}" destId="{F32A1AF2-E11D-FB40-8803-46E4A5DDCD99}" srcOrd="2" destOrd="0" parTransId="{5946A42C-FAD0-4F40-A9AB-94F4123BD2A2}" sibTransId="{CCB10A02-1F98-B346-9ACD-DBE4B6497307}"/>
    <dgm:cxn modelId="{5F3D75D1-3F8D-C44D-9163-DCAB115C60E8}" type="presOf" srcId="{8BE47FBF-696F-6547-AF45-28B1CEE92368}" destId="{EF9F03EE-FC29-FA44-AE56-6727D6A10A49}" srcOrd="0" destOrd="0" presId="urn:microsoft.com/office/officeart/2008/layout/HexagonCluster"/>
    <dgm:cxn modelId="{B645F5DB-E899-E441-885F-975FA4D10A9D}" type="presOf" srcId="{46825551-DEE5-B84E-8D4A-3F10DB26B087}" destId="{4F13CA98-5A2F-2347-BBF7-0A7ABB83ACF1}" srcOrd="0" destOrd="0" presId="urn:microsoft.com/office/officeart/2008/layout/HexagonCluster"/>
    <dgm:cxn modelId="{F6D5FEA3-4FB8-EB4D-B5EC-F56A6F525535}" type="presOf" srcId="{A8B4FED8-80D5-F340-8F8A-21ABB74CF5A7}" destId="{7BDDF978-EF1B-2C48-B9C7-3D3F953D054E}" srcOrd="0" destOrd="0" presId="urn:microsoft.com/office/officeart/2008/layout/HexagonCluster"/>
    <dgm:cxn modelId="{2BA0DE01-48B9-1A44-883E-1A2585A68E61}" srcId="{EA8535EC-2302-4A46-8180-D4C64DB0EB60}" destId="{8BE47FBF-696F-6547-AF45-28B1CEE92368}" srcOrd="0" destOrd="0" parTransId="{20A39F38-FC37-A141-B589-B1A93978FDF3}" sibTransId="{7B89E1D3-F31C-E145-9999-3971AF8841EF}"/>
    <dgm:cxn modelId="{258F12D8-2D6B-5048-8921-5AFECF71B023}" type="presOf" srcId="{CCB10A02-1F98-B346-9ACD-DBE4B6497307}" destId="{43C6CFF1-2E21-FF46-A355-BF52FC92E4E1}" srcOrd="0" destOrd="0" presId="urn:microsoft.com/office/officeart/2008/layout/HexagonCluster"/>
    <dgm:cxn modelId="{495F4F8D-971E-A640-9EA9-54FE22980BA8}" type="presOf" srcId="{3261B059-C08A-3A47-AAAC-4D55E4AED1D1}" destId="{AB425DA7-CC8F-A64C-9442-35B945F24F74}" srcOrd="0" destOrd="0" presId="urn:microsoft.com/office/officeart/2008/layout/HexagonCluster"/>
    <dgm:cxn modelId="{D0C961D1-8155-7D4F-BA43-DF5CCC97E295}" type="presParOf" srcId="{0F912AA0-6BAC-C945-85F2-1D4A4F2A552B}" destId="{45B5CB9B-72AE-A447-9B48-96F7F6C21FB9}" srcOrd="0" destOrd="0" presId="urn:microsoft.com/office/officeart/2008/layout/HexagonCluster"/>
    <dgm:cxn modelId="{92DEEB03-24FD-7C48-AA06-4758294DD38E}" type="presParOf" srcId="{45B5CB9B-72AE-A447-9B48-96F7F6C21FB9}" destId="{EF9F03EE-FC29-FA44-AE56-6727D6A10A49}" srcOrd="0" destOrd="0" presId="urn:microsoft.com/office/officeart/2008/layout/HexagonCluster"/>
    <dgm:cxn modelId="{58C6D5B1-FD6A-6345-A845-630DF3B625B6}" type="presParOf" srcId="{0F912AA0-6BAC-C945-85F2-1D4A4F2A552B}" destId="{AB37CA9C-2B6F-5344-8E8C-DC4EC51C0B73}" srcOrd="1" destOrd="0" presId="urn:microsoft.com/office/officeart/2008/layout/HexagonCluster"/>
    <dgm:cxn modelId="{DD414CB1-DCAC-1647-9C7E-6709FEC1EF63}" type="presParOf" srcId="{AB37CA9C-2B6F-5344-8E8C-DC4EC51C0B73}" destId="{31B95AD6-9810-EB47-922F-F83FEDEFAB81}" srcOrd="0" destOrd="0" presId="urn:microsoft.com/office/officeart/2008/layout/HexagonCluster"/>
    <dgm:cxn modelId="{6CFC37E7-DFFC-CA47-B36E-21D58B783644}" type="presParOf" srcId="{0F912AA0-6BAC-C945-85F2-1D4A4F2A552B}" destId="{ED882440-A20A-1A4D-B6E6-63CAC360B5BC}" srcOrd="2" destOrd="0" presId="urn:microsoft.com/office/officeart/2008/layout/HexagonCluster"/>
    <dgm:cxn modelId="{821DC10B-4A33-3B4A-9762-38DAD3CD7029}" type="presParOf" srcId="{ED882440-A20A-1A4D-B6E6-63CAC360B5BC}" destId="{049A7BFC-49A4-FE4A-89B9-ED74704433B4}" srcOrd="0" destOrd="0" presId="urn:microsoft.com/office/officeart/2008/layout/HexagonCluster"/>
    <dgm:cxn modelId="{D64D7886-856C-6141-9243-74350F15C92E}" type="presParOf" srcId="{0F912AA0-6BAC-C945-85F2-1D4A4F2A552B}" destId="{2F50331C-E9A7-2349-BAE0-444F0141235A}" srcOrd="3" destOrd="0" presId="urn:microsoft.com/office/officeart/2008/layout/HexagonCluster"/>
    <dgm:cxn modelId="{8C4B2958-6D56-4641-803C-6C1789D10A5D}" type="presParOf" srcId="{2F50331C-E9A7-2349-BAE0-444F0141235A}" destId="{739E5616-B406-FF4F-92C1-586C8046B49F}" srcOrd="0" destOrd="0" presId="urn:microsoft.com/office/officeart/2008/layout/HexagonCluster"/>
    <dgm:cxn modelId="{4ECDF9E9-3FBB-F842-837A-2B67EC823D69}" type="presParOf" srcId="{0F912AA0-6BAC-C945-85F2-1D4A4F2A552B}" destId="{F5276A71-2EEC-1448-A866-D2040D1E84B8}" srcOrd="4" destOrd="0" presId="urn:microsoft.com/office/officeart/2008/layout/HexagonCluster"/>
    <dgm:cxn modelId="{3071B581-0782-AA4E-BDF3-377C9FC8BBA3}" type="presParOf" srcId="{F5276A71-2EEC-1448-A866-D2040D1E84B8}" destId="{1E7A328F-BBC2-F741-B02C-14EB7FB5F406}" srcOrd="0" destOrd="0" presId="urn:microsoft.com/office/officeart/2008/layout/HexagonCluster"/>
    <dgm:cxn modelId="{C08EE5B6-8D29-D045-895A-BCC7B8C77BF1}" type="presParOf" srcId="{0F912AA0-6BAC-C945-85F2-1D4A4F2A552B}" destId="{3D8A8025-05A7-2243-A435-3A177DFDF35A}" srcOrd="5" destOrd="0" presId="urn:microsoft.com/office/officeart/2008/layout/HexagonCluster"/>
    <dgm:cxn modelId="{7A2A7143-A660-C849-8D1A-86D4FA717A2A}" type="presParOf" srcId="{3D8A8025-05A7-2243-A435-3A177DFDF35A}" destId="{71572DF4-1675-474A-A595-4442248E7000}" srcOrd="0" destOrd="0" presId="urn:microsoft.com/office/officeart/2008/layout/HexagonCluster"/>
    <dgm:cxn modelId="{EEEE1B48-9A4C-B54A-809E-44F29F8292A7}" type="presParOf" srcId="{0F912AA0-6BAC-C945-85F2-1D4A4F2A552B}" destId="{C2630E61-8F54-E847-A335-4F0434018CA7}" srcOrd="6" destOrd="0" presId="urn:microsoft.com/office/officeart/2008/layout/HexagonCluster"/>
    <dgm:cxn modelId="{E72DF54C-8B55-AA47-9053-147AF7929509}" type="presParOf" srcId="{C2630E61-8F54-E847-A335-4F0434018CA7}" destId="{A263A201-046F-B94D-9431-074ED0F5AB0C}" srcOrd="0" destOrd="0" presId="urn:microsoft.com/office/officeart/2008/layout/HexagonCluster"/>
    <dgm:cxn modelId="{F19D43BB-6799-E847-B0C7-DA92A6E477DF}" type="presParOf" srcId="{0F912AA0-6BAC-C945-85F2-1D4A4F2A552B}" destId="{51D3B715-AADD-C545-8EEA-FFB5BF420024}" srcOrd="7" destOrd="0" presId="urn:microsoft.com/office/officeart/2008/layout/HexagonCluster"/>
    <dgm:cxn modelId="{71EBED97-A327-584E-A9FA-98A88B1ED278}" type="presParOf" srcId="{51D3B715-AADD-C545-8EEA-FFB5BF420024}" destId="{1E431B9E-0313-FE46-9916-A8212D262E34}" srcOrd="0" destOrd="0" presId="urn:microsoft.com/office/officeart/2008/layout/HexagonCluster"/>
    <dgm:cxn modelId="{FF578EE3-6B9D-A447-857F-A55897EDB0D8}" type="presParOf" srcId="{0F912AA0-6BAC-C945-85F2-1D4A4F2A552B}" destId="{5FD12425-9B32-8F44-A78C-503F5264A5BE}" srcOrd="8" destOrd="0" presId="urn:microsoft.com/office/officeart/2008/layout/HexagonCluster"/>
    <dgm:cxn modelId="{C936B39C-8FA9-0849-B4F3-8EA8F4CF8972}" type="presParOf" srcId="{5FD12425-9B32-8F44-A78C-503F5264A5BE}" destId="{E61AB351-9FA7-314B-ACE3-BCA2380412A7}" srcOrd="0" destOrd="0" presId="urn:microsoft.com/office/officeart/2008/layout/HexagonCluster"/>
    <dgm:cxn modelId="{6DBF6A01-435A-F149-A073-290BC018C6DA}" type="presParOf" srcId="{0F912AA0-6BAC-C945-85F2-1D4A4F2A552B}" destId="{BA796493-AA64-B440-8768-D959CA0CEFC1}" srcOrd="9" destOrd="0" presId="urn:microsoft.com/office/officeart/2008/layout/HexagonCluster"/>
    <dgm:cxn modelId="{9AC3945D-7894-C74D-B429-DAEEFA3DD818}" type="presParOf" srcId="{BA796493-AA64-B440-8768-D959CA0CEFC1}" destId="{4112C062-0491-F64B-8260-1D8DDBA4A978}" srcOrd="0" destOrd="0" presId="urn:microsoft.com/office/officeart/2008/layout/HexagonCluster"/>
    <dgm:cxn modelId="{08D8A922-1876-284D-AF12-B9E3AC61DBDC}" type="presParOf" srcId="{0F912AA0-6BAC-C945-85F2-1D4A4F2A552B}" destId="{B797DB25-82A8-1D40-B756-C327572C827D}" srcOrd="10" destOrd="0" presId="urn:microsoft.com/office/officeart/2008/layout/HexagonCluster"/>
    <dgm:cxn modelId="{4D93F1AC-107D-154C-A767-328D6468B1E8}" type="presParOf" srcId="{B797DB25-82A8-1D40-B756-C327572C827D}" destId="{43C6CFF1-2E21-FF46-A355-BF52FC92E4E1}" srcOrd="0" destOrd="0" presId="urn:microsoft.com/office/officeart/2008/layout/HexagonCluster"/>
    <dgm:cxn modelId="{7A28D39E-9ECF-624A-BD1E-73BE1E3021C4}" type="presParOf" srcId="{0F912AA0-6BAC-C945-85F2-1D4A4F2A552B}" destId="{78A601AE-1DD6-CE4D-9EFE-EA604DD9E82D}" srcOrd="11" destOrd="0" presId="urn:microsoft.com/office/officeart/2008/layout/HexagonCluster"/>
    <dgm:cxn modelId="{613246D0-4D3A-E449-9410-45DE15A70BAC}" type="presParOf" srcId="{78A601AE-1DD6-CE4D-9EFE-EA604DD9E82D}" destId="{40308255-DF1D-EB49-8B7C-3F5E082E3D80}" srcOrd="0" destOrd="0" presId="urn:microsoft.com/office/officeart/2008/layout/HexagonCluster"/>
    <dgm:cxn modelId="{47D8C6F0-9858-5E40-83C2-44408ABE54E7}" type="presParOf" srcId="{0F912AA0-6BAC-C945-85F2-1D4A4F2A552B}" destId="{920A60E3-E92D-CC42-8333-1090CFF58ADE}" srcOrd="12" destOrd="0" presId="urn:microsoft.com/office/officeart/2008/layout/HexagonCluster"/>
    <dgm:cxn modelId="{1389A6B3-8B47-0344-9211-C05D86265D6A}" type="presParOf" srcId="{920A60E3-E92D-CC42-8333-1090CFF58ADE}" destId="{4F13CA98-5A2F-2347-BBF7-0A7ABB83ACF1}" srcOrd="0" destOrd="0" presId="urn:microsoft.com/office/officeart/2008/layout/HexagonCluster"/>
    <dgm:cxn modelId="{3CFBE359-DBF7-E14F-A928-C5F2E88C9612}" type="presParOf" srcId="{0F912AA0-6BAC-C945-85F2-1D4A4F2A552B}" destId="{A29CB2B4-AD3A-9548-B0C8-00B8C5FDA957}" srcOrd="13" destOrd="0" presId="urn:microsoft.com/office/officeart/2008/layout/HexagonCluster"/>
    <dgm:cxn modelId="{A96FF066-66EE-4741-ADA3-13BEBD00B4AB}" type="presParOf" srcId="{A29CB2B4-AD3A-9548-B0C8-00B8C5FDA957}" destId="{73E37CF2-C592-7445-B1B7-AE165A64530B}" srcOrd="0" destOrd="0" presId="urn:microsoft.com/office/officeart/2008/layout/HexagonCluster"/>
    <dgm:cxn modelId="{64B61614-49C7-7549-A163-49F30412A7C4}" type="presParOf" srcId="{0F912AA0-6BAC-C945-85F2-1D4A4F2A552B}" destId="{E42951CE-8EB9-FD42-94B9-C290A8624A3F}" srcOrd="14" destOrd="0" presId="urn:microsoft.com/office/officeart/2008/layout/HexagonCluster"/>
    <dgm:cxn modelId="{75D33EA6-0E2A-1640-BD7F-E93C15CD5FD0}" type="presParOf" srcId="{E42951CE-8EB9-FD42-94B9-C290A8624A3F}" destId="{AB425DA7-CC8F-A64C-9442-35B945F24F74}" srcOrd="0" destOrd="0" presId="urn:microsoft.com/office/officeart/2008/layout/HexagonCluster"/>
    <dgm:cxn modelId="{A0AB0346-4CE0-A744-8A49-AF7E482EC0BC}" type="presParOf" srcId="{0F912AA0-6BAC-C945-85F2-1D4A4F2A552B}" destId="{85587ED7-EF1A-3A4A-A269-744E3CB958B5}" srcOrd="15" destOrd="0" presId="urn:microsoft.com/office/officeart/2008/layout/HexagonCluster"/>
    <dgm:cxn modelId="{052DABA7-159F-5744-96B7-BF4B5029FF68}" type="presParOf" srcId="{85587ED7-EF1A-3A4A-A269-744E3CB958B5}" destId="{53CD4C73-65D5-5644-B3B2-E1892F8649A9}" srcOrd="0" destOrd="0" presId="urn:microsoft.com/office/officeart/2008/layout/HexagonCluster"/>
    <dgm:cxn modelId="{F06622F7-2E42-B942-BFE5-10C46E483274}" type="presParOf" srcId="{0F912AA0-6BAC-C945-85F2-1D4A4F2A552B}" destId="{11F5C4C1-484C-CA44-B06E-3313E708349D}" srcOrd="16" destOrd="0" presId="urn:microsoft.com/office/officeart/2008/layout/HexagonCluster"/>
    <dgm:cxn modelId="{EA434A5D-1DB4-CF40-8BB9-8E347E0ED4E7}" type="presParOf" srcId="{11F5C4C1-484C-CA44-B06E-3313E708349D}" destId="{99EDE6C5-4245-3E40-9144-5511F2AF02C5}" srcOrd="0" destOrd="0" presId="urn:microsoft.com/office/officeart/2008/layout/HexagonCluster"/>
    <dgm:cxn modelId="{ACFBC41F-9BF0-E748-A788-2A400BA6790C}" type="presParOf" srcId="{0F912AA0-6BAC-C945-85F2-1D4A4F2A552B}" destId="{B5A5DF21-AE7E-9F45-B13F-90330EC03B19}" srcOrd="17" destOrd="0" presId="urn:microsoft.com/office/officeart/2008/layout/HexagonCluster"/>
    <dgm:cxn modelId="{2301DF47-2BB2-FB4D-9CE1-F2EBFFD86B3C}" type="presParOf" srcId="{B5A5DF21-AE7E-9F45-B13F-90330EC03B19}" destId="{F39FD833-13CE-9D48-8288-5EFE4AD8B36E}" srcOrd="0" destOrd="0" presId="urn:microsoft.com/office/officeart/2008/layout/HexagonCluster"/>
    <dgm:cxn modelId="{4BC5F8D3-5E69-F141-9F56-2F786CF9DFDD}" type="presParOf" srcId="{0F912AA0-6BAC-C945-85F2-1D4A4F2A552B}" destId="{8FA1FF51-E90E-A94D-A4D0-3E8915695F74}" srcOrd="18" destOrd="0" presId="urn:microsoft.com/office/officeart/2008/layout/HexagonCluster"/>
    <dgm:cxn modelId="{1B26DD89-1BBD-8D44-95F1-AAC57F7CAA0D}" type="presParOf" srcId="{8FA1FF51-E90E-A94D-A4D0-3E8915695F74}" destId="{7BDDF978-EF1B-2C48-B9C7-3D3F953D054E}" srcOrd="0" destOrd="0" presId="urn:microsoft.com/office/officeart/2008/layout/HexagonCluster"/>
    <dgm:cxn modelId="{9F7D36A6-024F-5D46-8719-CEDC24BCDA8E}" type="presParOf" srcId="{0F912AA0-6BAC-C945-85F2-1D4A4F2A552B}" destId="{559DA81A-4C8B-8942-9703-F8697E503DFE}" srcOrd="19" destOrd="0" presId="urn:microsoft.com/office/officeart/2008/layout/HexagonCluster"/>
    <dgm:cxn modelId="{5028C1B7-01DB-C040-8596-CAB98F153035}" type="presParOf" srcId="{559DA81A-4C8B-8942-9703-F8697E503DFE}" destId="{76BD135C-B7EF-264D-AFEF-D371148538CC}"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59DBE0-D15F-4747-9D4B-CD440D77A6D3}" type="doc">
      <dgm:prSet loTypeId="urn:microsoft.com/office/officeart/2008/layout/HalfCircleOrganizationChart" loCatId="list" qsTypeId="urn:microsoft.com/office/officeart/2005/8/quickstyle/simple4" qsCatId="simple" csTypeId="urn:microsoft.com/office/officeart/2005/8/colors/accent1_2" csCatId="accent1" phldr="1"/>
      <dgm:spPr/>
      <dgm:t>
        <a:bodyPr/>
        <a:lstStyle/>
        <a:p>
          <a:endParaRPr lang="en-US"/>
        </a:p>
      </dgm:t>
    </dgm:pt>
    <dgm:pt modelId="{C31BD813-48E2-4749-83D5-E23262490F78}">
      <dgm:prSet phldrT="[Testo]"/>
      <dgm:spPr/>
      <dgm:t>
        <a:bodyPr/>
        <a:lstStyle/>
        <a:p>
          <a:r>
            <a:rPr lang="en-US" dirty="0" smtClean="0"/>
            <a:t>Shareholders &amp; Founders</a:t>
          </a:r>
          <a:endParaRPr lang="en-US" dirty="0"/>
        </a:p>
      </dgm:t>
    </dgm:pt>
    <dgm:pt modelId="{DBA3ED4C-8230-3748-9812-D3326F571CBF}" type="parTrans" cxnId="{08856C5B-55DE-414D-B7E8-FAA0C5EA75EE}">
      <dgm:prSet/>
      <dgm:spPr/>
      <dgm:t>
        <a:bodyPr/>
        <a:lstStyle/>
        <a:p>
          <a:endParaRPr lang="en-US"/>
        </a:p>
      </dgm:t>
    </dgm:pt>
    <dgm:pt modelId="{2624A7F2-36DE-044A-B0B9-0C5D842C43DB}" type="sibTrans" cxnId="{08856C5B-55DE-414D-B7E8-FAA0C5EA75EE}">
      <dgm:prSet/>
      <dgm:spPr/>
      <dgm:t>
        <a:bodyPr/>
        <a:lstStyle/>
        <a:p>
          <a:endParaRPr lang="en-US"/>
        </a:p>
      </dgm:t>
    </dgm:pt>
    <dgm:pt modelId="{67C4FD8E-7328-B44E-A871-368211988738}" type="asst">
      <dgm:prSet phldrT="[Testo]"/>
      <dgm:spPr/>
      <dgm:t>
        <a:bodyPr/>
        <a:lstStyle/>
        <a:p>
          <a:r>
            <a:rPr lang="en-US" dirty="0" smtClean="0"/>
            <a:t>Market and Opportunities</a:t>
          </a:r>
          <a:endParaRPr lang="en-US" dirty="0"/>
        </a:p>
      </dgm:t>
    </dgm:pt>
    <dgm:pt modelId="{0E883967-8D15-6F4E-B67B-EB9FDC3A9B30}" type="parTrans" cxnId="{74E511EA-491C-E447-B2D6-DD0E3573F88E}">
      <dgm:prSet/>
      <dgm:spPr/>
      <dgm:t>
        <a:bodyPr/>
        <a:lstStyle/>
        <a:p>
          <a:endParaRPr lang="en-US"/>
        </a:p>
      </dgm:t>
    </dgm:pt>
    <dgm:pt modelId="{33A42B6C-052C-2840-B736-D76AD06B8AC2}" type="sibTrans" cxnId="{74E511EA-491C-E447-B2D6-DD0E3573F88E}">
      <dgm:prSet/>
      <dgm:spPr/>
      <dgm:t>
        <a:bodyPr/>
        <a:lstStyle/>
        <a:p>
          <a:endParaRPr lang="en-US"/>
        </a:p>
      </dgm:t>
    </dgm:pt>
    <dgm:pt modelId="{0957B668-2B32-3C4D-898A-973A9D41C9F4}">
      <dgm:prSet phldrT="[Testo]"/>
      <dgm:spPr/>
      <dgm:t>
        <a:bodyPr/>
        <a:lstStyle/>
        <a:p>
          <a:r>
            <a:rPr lang="en-US" dirty="0" smtClean="0"/>
            <a:t>Support Services</a:t>
          </a:r>
          <a:endParaRPr lang="en-US" dirty="0"/>
        </a:p>
      </dgm:t>
    </dgm:pt>
    <dgm:pt modelId="{D84D7800-539D-7141-A2A2-A74EEE2AD5BD}" type="parTrans" cxnId="{A05E6561-407E-934A-8843-EC28273B51CF}">
      <dgm:prSet/>
      <dgm:spPr/>
      <dgm:t>
        <a:bodyPr/>
        <a:lstStyle/>
        <a:p>
          <a:endParaRPr lang="en-US"/>
        </a:p>
      </dgm:t>
    </dgm:pt>
    <dgm:pt modelId="{053E4F37-0281-E94D-BBC4-4D9B390B30E4}" type="sibTrans" cxnId="{A05E6561-407E-934A-8843-EC28273B51CF}">
      <dgm:prSet/>
      <dgm:spPr/>
      <dgm:t>
        <a:bodyPr/>
        <a:lstStyle/>
        <a:p>
          <a:endParaRPr lang="en-US"/>
        </a:p>
      </dgm:t>
    </dgm:pt>
    <dgm:pt modelId="{BAD742DA-53EE-1342-A644-E1A00ECC9399}">
      <dgm:prSet phldrT="[Testo]"/>
      <dgm:spPr/>
      <dgm:t>
        <a:bodyPr/>
        <a:lstStyle/>
        <a:p>
          <a:r>
            <a:rPr lang="en-US" dirty="0" smtClean="0"/>
            <a:t>Technologies</a:t>
          </a:r>
          <a:endParaRPr lang="en-US" dirty="0"/>
        </a:p>
      </dgm:t>
    </dgm:pt>
    <dgm:pt modelId="{4593E4A9-5C59-5B40-8B95-04D79801C9F6}" type="parTrans" cxnId="{78C896B6-C843-D44A-BA3A-5D0DB709A3A8}">
      <dgm:prSet/>
      <dgm:spPr/>
      <dgm:t>
        <a:bodyPr/>
        <a:lstStyle/>
        <a:p>
          <a:endParaRPr lang="en-US"/>
        </a:p>
      </dgm:t>
    </dgm:pt>
    <dgm:pt modelId="{0F2F53B5-27B5-7640-8309-D2D85F521057}" type="sibTrans" cxnId="{78C896B6-C843-D44A-BA3A-5D0DB709A3A8}">
      <dgm:prSet/>
      <dgm:spPr/>
      <dgm:t>
        <a:bodyPr/>
        <a:lstStyle/>
        <a:p>
          <a:endParaRPr lang="en-US"/>
        </a:p>
      </dgm:t>
    </dgm:pt>
    <dgm:pt modelId="{ABFEAFC4-29DF-4F4D-A32F-662FC0314E4E}">
      <dgm:prSet phldrT="[Testo]"/>
      <dgm:spPr/>
      <dgm:t>
        <a:bodyPr/>
        <a:lstStyle/>
        <a:p>
          <a:r>
            <a:rPr lang="en-US" dirty="0" smtClean="0"/>
            <a:t>Fund raising and VC relations</a:t>
          </a:r>
          <a:endParaRPr lang="en-US" dirty="0"/>
        </a:p>
      </dgm:t>
    </dgm:pt>
    <dgm:pt modelId="{DB112A42-3B71-D844-87D8-C5E4143A3361}" type="parTrans" cxnId="{E59C2597-7E70-BE4D-984D-4DA6A4D4422A}">
      <dgm:prSet/>
      <dgm:spPr/>
      <dgm:t>
        <a:bodyPr/>
        <a:lstStyle/>
        <a:p>
          <a:endParaRPr lang="en-US"/>
        </a:p>
      </dgm:t>
    </dgm:pt>
    <dgm:pt modelId="{9C608DE3-BB8A-0B4F-8837-09E6BEFF0027}" type="sibTrans" cxnId="{E59C2597-7E70-BE4D-984D-4DA6A4D4422A}">
      <dgm:prSet/>
      <dgm:spPr/>
      <dgm:t>
        <a:bodyPr/>
        <a:lstStyle/>
        <a:p>
          <a:endParaRPr lang="en-US"/>
        </a:p>
      </dgm:t>
    </dgm:pt>
    <dgm:pt modelId="{6A43B452-454C-8243-9A39-800F75521E11}">
      <dgm:prSet phldrT="[Testo]"/>
      <dgm:spPr/>
      <dgm:t>
        <a:bodyPr/>
        <a:lstStyle/>
        <a:p>
          <a:r>
            <a:rPr lang="en-US" dirty="0" smtClean="0"/>
            <a:t>Data Analysis </a:t>
          </a:r>
          <a:endParaRPr lang="en-US" dirty="0"/>
        </a:p>
      </dgm:t>
    </dgm:pt>
    <dgm:pt modelId="{B92DE336-C097-194A-B8C2-32832A05779B}" type="parTrans" cxnId="{1A2DE6B6-3C2C-4D4D-9641-D268FCB68DBB}">
      <dgm:prSet/>
      <dgm:spPr/>
      <dgm:t>
        <a:bodyPr/>
        <a:lstStyle/>
        <a:p>
          <a:endParaRPr lang="en-US"/>
        </a:p>
      </dgm:t>
    </dgm:pt>
    <dgm:pt modelId="{9CA07BEC-C5F1-714D-A45E-2B125F68F47E}" type="sibTrans" cxnId="{1A2DE6B6-3C2C-4D4D-9641-D268FCB68DBB}">
      <dgm:prSet/>
      <dgm:spPr/>
      <dgm:t>
        <a:bodyPr/>
        <a:lstStyle/>
        <a:p>
          <a:endParaRPr lang="en-US"/>
        </a:p>
      </dgm:t>
    </dgm:pt>
    <dgm:pt modelId="{702E77EF-FACB-CC47-AD8A-D43BD14BF1C9}">
      <dgm:prSet phldrT="[Testo]"/>
      <dgm:spPr/>
      <dgm:t>
        <a:bodyPr/>
        <a:lstStyle/>
        <a:p>
          <a:r>
            <a:rPr lang="en-US" dirty="0" smtClean="0"/>
            <a:t>Chief Inspirers Committee</a:t>
          </a:r>
          <a:endParaRPr lang="en-US" dirty="0"/>
        </a:p>
      </dgm:t>
    </dgm:pt>
    <dgm:pt modelId="{1E220E52-6B84-154D-A899-0F072221793C}" type="parTrans" cxnId="{E27A1720-1C0D-C742-8177-AA102FE3AF2D}">
      <dgm:prSet/>
      <dgm:spPr/>
      <dgm:t>
        <a:bodyPr/>
        <a:lstStyle/>
        <a:p>
          <a:endParaRPr lang="en-US"/>
        </a:p>
      </dgm:t>
    </dgm:pt>
    <dgm:pt modelId="{0205FC88-8E62-1A4F-BBD5-B8919FB94F91}" type="sibTrans" cxnId="{E27A1720-1C0D-C742-8177-AA102FE3AF2D}">
      <dgm:prSet/>
      <dgm:spPr/>
      <dgm:t>
        <a:bodyPr/>
        <a:lstStyle/>
        <a:p>
          <a:endParaRPr lang="en-US"/>
        </a:p>
      </dgm:t>
    </dgm:pt>
    <dgm:pt modelId="{C2FD75B6-9682-6D4F-A5D7-1B8E8454F367}">
      <dgm:prSet phldrT="[Testo]"/>
      <dgm:spPr/>
      <dgm:t>
        <a:bodyPr/>
        <a:lstStyle/>
        <a:p>
          <a:r>
            <a:rPr lang="en-US" dirty="0" smtClean="0"/>
            <a:t>Customer Relations</a:t>
          </a:r>
          <a:endParaRPr lang="en-US" dirty="0"/>
        </a:p>
      </dgm:t>
    </dgm:pt>
    <dgm:pt modelId="{6D486AEC-351D-8145-A0A0-7D9C2CB4D22C}" type="parTrans" cxnId="{3A5E913C-62EF-614F-AA22-2E17E85421EC}">
      <dgm:prSet/>
      <dgm:spPr/>
      <dgm:t>
        <a:bodyPr/>
        <a:lstStyle/>
        <a:p>
          <a:endParaRPr lang="en-US"/>
        </a:p>
      </dgm:t>
    </dgm:pt>
    <dgm:pt modelId="{26C13634-A1F3-5D4B-87EA-A37FB5E0F483}" type="sibTrans" cxnId="{3A5E913C-62EF-614F-AA22-2E17E85421EC}">
      <dgm:prSet/>
      <dgm:spPr/>
      <dgm:t>
        <a:bodyPr/>
        <a:lstStyle/>
        <a:p>
          <a:endParaRPr lang="en-US"/>
        </a:p>
      </dgm:t>
    </dgm:pt>
    <dgm:pt modelId="{8C5DADD3-C5A4-DF44-821D-2E7A7DE9DD47}" type="asst">
      <dgm:prSet phldrT="[Testo]"/>
      <dgm:spPr/>
      <dgm:t>
        <a:bodyPr/>
        <a:lstStyle/>
        <a:p>
          <a:r>
            <a:rPr lang="en-US" dirty="0" smtClean="0"/>
            <a:t>Identity Management</a:t>
          </a:r>
          <a:endParaRPr lang="en-US" dirty="0"/>
        </a:p>
      </dgm:t>
    </dgm:pt>
    <dgm:pt modelId="{C6864D7D-7F30-6144-8D28-30C4C8824148}" type="parTrans" cxnId="{F890F794-9496-1F4A-BE75-E9F2B54DC342}">
      <dgm:prSet/>
      <dgm:spPr/>
      <dgm:t>
        <a:bodyPr/>
        <a:lstStyle/>
        <a:p>
          <a:endParaRPr lang="en-US"/>
        </a:p>
      </dgm:t>
    </dgm:pt>
    <dgm:pt modelId="{5EDED676-6728-BB44-BCB0-1C1360A2F2BD}" type="sibTrans" cxnId="{F890F794-9496-1F4A-BE75-E9F2B54DC342}">
      <dgm:prSet/>
      <dgm:spPr/>
      <dgm:t>
        <a:bodyPr/>
        <a:lstStyle/>
        <a:p>
          <a:endParaRPr lang="en-US"/>
        </a:p>
      </dgm:t>
    </dgm:pt>
    <dgm:pt modelId="{96E8453F-516E-F340-97C4-C493B83FAB52}">
      <dgm:prSet phldrT="[Testo]"/>
      <dgm:spPr/>
      <dgm:t>
        <a:bodyPr/>
        <a:lstStyle/>
        <a:p>
          <a:r>
            <a:rPr lang="en-US" dirty="0" smtClean="0"/>
            <a:t>Processes and innovation</a:t>
          </a:r>
          <a:endParaRPr lang="en-US" dirty="0"/>
        </a:p>
      </dgm:t>
    </dgm:pt>
    <dgm:pt modelId="{3753466C-8401-7D47-A646-87A2AA51E250}" type="parTrans" cxnId="{0DF43785-08CF-0B4C-93BC-9AB9BF6D4DB5}">
      <dgm:prSet/>
      <dgm:spPr/>
      <dgm:t>
        <a:bodyPr/>
        <a:lstStyle/>
        <a:p>
          <a:endParaRPr lang="en-US"/>
        </a:p>
      </dgm:t>
    </dgm:pt>
    <dgm:pt modelId="{F504E345-5167-7F4E-B6C9-D8CF68B81611}" type="sibTrans" cxnId="{0DF43785-08CF-0B4C-93BC-9AB9BF6D4DB5}">
      <dgm:prSet/>
      <dgm:spPr/>
      <dgm:t>
        <a:bodyPr/>
        <a:lstStyle/>
        <a:p>
          <a:endParaRPr lang="en-US"/>
        </a:p>
      </dgm:t>
    </dgm:pt>
    <dgm:pt modelId="{2E5986EC-ADD0-844F-BD63-6C0BF1236EC4}" type="pres">
      <dgm:prSet presAssocID="{C159DBE0-D15F-4747-9D4B-CD440D77A6D3}" presName="Name0" presStyleCnt="0">
        <dgm:presLayoutVars>
          <dgm:orgChart val="1"/>
          <dgm:chPref val="1"/>
          <dgm:dir/>
          <dgm:animOne val="branch"/>
          <dgm:animLvl val="lvl"/>
          <dgm:resizeHandles/>
        </dgm:presLayoutVars>
      </dgm:prSet>
      <dgm:spPr/>
    </dgm:pt>
    <dgm:pt modelId="{945DBE86-0070-D44F-B8ED-ED3FB4790CF4}" type="pres">
      <dgm:prSet presAssocID="{C31BD813-48E2-4749-83D5-E23262490F78}" presName="hierRoot1" presStyleCnt="0">
        <dgm:presLayoutVars>
          <dgm:hierBranch val="init"/>
        </dgm:presLayoutVars>
      </dgm:prSet>
      <dgm:spPr/>
    </dgm:pt>
    <dgm:pt modelId="{F0AA0112-3A58-1D45-8794-5E4356265CEA}" type="pres">
      <dgm:prSet presAssocID="{C31BD813-48E2-4749-83D5-E23262490F78}" presName="rootComposite1" presStyleCnt="0"/>
      <dgm:spPr/>
    </dgm:pt>
    <dgm:pt modelId="{F702293D-29C4-E048-A943-073EFAA96D16}" type="pres">
      <dgm:prSet presAssocID="{C31BD813-48E2-4749-83D5-E23262490F78}" presName="rootText1" presStyleLbl="alignAcc1" presStyleIdx="0" presStyleCnt="0">
        <dgm:presLayoutVars>
          <dgm:chPref val="3"/>
        </dgm:presLayoutVars>
      </dgm:prSet>
      <dgm:spPr/>
      <dgm:t>
        <a:bodyPr/>
        <a:lstStyle/>
        <a:p>
          <a:endParaRPr lang="en-US"/>
        </a:p>
      </dgm:t>
    </dgm:pt>
    <dgm:pt modelId="{F515D23F-B69C-B84D-A979-83243648EA3C}" type="pres">
      <dgm:prSet presAssocID="{C31BD813-48E2-4749-83D5-E23262490F78}" presName="topArc1" presStyleLbl="parChTrans1D1" presStyleIdx="0" presStyleCnt="20"/>
      <dgm:spPr/>
    </dgm:pt>
    <dgm:pt modelId="{E00AEE12-3A71-164D-8901-09C56ED5317C}" type="pres">
      <dgm:prSet presAssocID="{C31BD813-48E2-4749-83D5-E23262490F78}" presName="bottomArc1" presStyleLbl="parChTrans1D1" presStyleIdx="1" presStyleCnt="20"/>
      <dgm:spPr/>
    </dgm:pt>
    <dgm:pt modelId="{5EF2020B-71B5-5B4A-870B-E672CD22AF1B}" type="pres">
      <dgm:prSet presAssocID="{C31BD813-48E2-4749-83D5-E23262490F78}" presName="topConnNode1" presStyleLbl="node1" presStyleIdx="0" presStyleCnt="0"/>
      <dgm:spPr/>
    </dgm:pt>
    <dgm:pt modelId="{59EB6931-4067-7947-868E-F8F57ACF6637}" type="pres">
      <dgm:prSet presAssocID="{C31BD813-48E2-4749-83D5-E23262490F78}" presName="hierChild2" presStyleCnt="0"/>
      <dgm:spPr/>
    </dgm:pt>
    <dgm:pt modelId="{7A676AA6-5798-4344-B63F-23643CF0FC45}" type="pres">
      <dgm:prSet presAssocID="{C31BD813-48E2-4749-83D5-E23262490F78}" presName="hierChild3" presStyleCnt="0"/>
      <dgm:spPr/>
    </dgm:pt>
    <dgm:pt modelId="{92D86A8C-3380-1545-A245-45510F1FB440}" type="pres">
      <dgm:prSet presAssocID="{702E77EF-FACB-CC47-AD8A-D43BD14BF1C9}" presName="hierRoot1" presStyleCnt="0">
        <dgm:presLayoutVars>
          <dgm:hierBranch val="init"/>
        </dgm:presLayoutVars>
      </dgm:prSet>
      <dgm:spPr/>
    </dgm:pt>
    <dgm:pt modelId="{E5395B17-D31A-CC43-9C1F-7547E8873104}" type="pres">
      <dgm:prSet presAssocID="{702E77EF-FACB-CC47-AD8A-D43BD14BF1C9}" presName="rootComposite1" presStyleCnt="0"/>
      <dgm:spPr/>
    </dgm:pt>
    <dgm:pt modelId="{DA0B86C0-A8DD-0B45-9946-0198B0D15C38}" type="pres">
      <dgm:prSet presAssocID="{702E77EF-FACB-CC47-AD8A-D43BD14BF1C9}" presName="rootText1" presStyleLbl="alignAcc1" presStyleIdx="0" presStyleCnt="0">
        <dgm:presLayoutVars>
          <dgm:chPref val="3"/>
        </dgm:presLayoutVars>
      </dgm:prSet>
      <dgm:spPr/>
      <dgm:t>
        <a:bodyPr/>
        <a:lstStyle/>
        <a:p>
          <a:endParaRPr lang="en-US"/>
        </a:p>
      </dgm:t>
    </dgm:pt>
    <dgm:pt modelId="{7DE784FE-826D-8B46-B8AA-697D5D171603}" type="pres">
      <dgm:prSet presAssocID="{702E77EF-FACB-CC47-AD8A-D43BD14BF1C9}" presName="topArc1" presStyleLbl="parChTrans1D1" presStyleIdx="2" presStyleCnt="20"/>
      <dgm:spPr/>
    </dgm:pt>
    <dgm:pt modelId="{C496407C-28BD-0049-A587-44B6AF9861A8}" type="pres">
      <dgm:prSet presAssocID="{702E77EF-FACB-CC47-AD8A-D43BD14BF1C9}" presName="bottomArc1" presStyleLbl="parChTrans1D1" presStyleIdx="3" presStyleCnt="20"/>
      <dgm:spPr/>
    </dgm:pt>
    <dgm:pt modelId="{E700F88D-90FF-0E44-A724-65F89838343E}" type="pres">
      <dgm:prSet presAssocID="{702E77EF-FACB-CC47-AD8A-D43BD14BF1C9}" presName="topConnNode1" presStyleLbl="node1" presStyleIdx="0" presStyleCnt="0"/>
      <dgm:spPr/>
    </dgm:pt>
    <dgm:pt modelId="{F960DC27-B82C-6349-86B8-4164D76B0986}" type="pres">
      <dgm:prSet presAssocID="{702E77EF-FACB-CC47-AD8A-D43BD14BF1C9}" presName="hierChild2" presStyleCnt="0"/>
      <dgm:spPr/>
    </dgm:pt>
    <dgm:pt modelId="{526AF4F3-1512-814B-91CD-6C5405BDF11B}" type="pres">
      <dgm:prSet presAssocID="{D84D7800-539D-7141-A2A2-A74EEE2AD5BD}" presName="Name28" presStyleLbl="parChTrans1D2" presStyleIdx="0" presStyleCnt="8"/>
      <dgm:spPr/>
    </dgm:pt>
    <dgm:pt modelId="{C35AB15E-5837-044F-B96E-5D21A056FB9E}" type="pres">
      <dgm:prSet presAssocID="{0957B668-2B32-3C4D-898A-973A9D41C9F4}" presName="hierRoot2" presStyleCnt="0">
        <dgm:presLayoutVars>
          <dgm:hierBranch val="init"/>
        </dgm:presLayoutVars>
      </dgm:prSet>
      <dgm:spPr/>
    </dgm:pt>
    <dgm:pt modelId="{986E6582-078A-2D42-92FD-1C9E62953AE0}" type="pres">
      <dgm:prSet presAssocID="{0957B668-2B32-3C4D-898A-973A9D41C9F4}" presName="rootComposite2" presStyleCnt="0"/>
      <dgm:spPr/>
    </dgm:pt>
    <dgm:pt modelId="{163DDED1-8772-FE46-B3BE-FC4CC6A0F6B2}" type="pres">
      <dgm:prSet presAssocID="{0957B668-2B32-3C4D-898A-973A9D41C9F4}" presName="rootText2" presStyleLbl="alignAcc1" presStyleIdx="0" presStyleCnt="0">
        <dgm:presLayoutVars>
          <dgm:chPref val="3"/>
        </dgm:presLayoutVars>
      </dgm:prSet>
      <dgm:spPr/>
      <dgm:t>
        <a:bodyPr/>
        <a:lstStyle/>
        <a:p>
          <a:endParaRPr lang="en-US"/>
        </a:p>
      </dgm:t>
    </dgm:pt>
    <dgm:pt modelId="{18CFCF24-BAB2-FE40-9133-7B8807294CC0}" type="pres">
      <dgm:prSet presAssocID="{0957B668-2B32-3C4D-898A-973A9D41C9F4}" presName="topArc2" presStyleLbl="parChTrans1D1" presStyleIdx="4" presStyleCnt="20"/>
      <dgm:spPr/>
    </dgm:pt>
    <dgm:pt modelId="{74FF686F-CFAA-6247-93C2-D4708FF02AE5}" type="pres">
      <dgm:prSet presAssocID="{0957B668-2B32-3C4D-898A-973A9D41C9F4}" presName="bottomArc2" presStyleLbl="parChTrans1D1" presStyleIdx="5" presStyleCnt="20"/>
      <dgm:spPr/>
    </dgm:pt>
    <dgm:pt modelId="{442D7AD6-5BAD-984E-8651-BB1C8FD2F5C0}" type="pres">
      <dgm:prSet presAssocID="{0957B668-2B32-3C4D-898A-973A9D41C9F4}" presName="topConnNode2" presStyleLbl="node2" presStyleIdx="0" presStyleCnt="0"/>
      <dgm:spPr/>
    </dgm:pt>
    <dgm:pt modelId="{A55AEE65-4537-124C-92B0-493914E2FF00}" type="pres">
      <dgm:prSet presAssocID="{0957B668-2B32-3C4D-898A-973A9D41C9F4}" presName="hierChild4" presStyleCnt="0"/>
      <dgm:spPr/>
    </dgm:pt>
    <dgm:pt modelId="{3213346D-B6F7-C844-9933-1065BD598A40}" type="pres">
      <dgm:prSet presAssocID="{0957B668-2B32-3C4D-898A-973A9D41C9F4}" presName="hierChild5" presStyleCnt="0"/>
      <dgm:spPr/>
    </dgm:pt>
    <dgm:pt modelId="{4E8A0CF8-2A71-7A4A-B6D4-103A356A63E5}" type="pres">
      <dgm:prSet presAssocID="{4593E4A9-5C59-5B40-8B95-04D79801C9F6}" presName="Name28" presStyleLbl="parChTrans1D2" presStyleIdx="1" presStyleCnt="8"/>
      <dgm:spPr/>
    </dgm:pt>
    <dgm:pt modelId="{D2801AFF-296E-EF4E-8D91-A413B567AFBD}" type="pres">
      <dgm:prSet presAssocID="{BAD742DA-53EE-1342-A644-E1A00ECC9399}" presName="hierRoot2" presStyleCnt="0">
        <dgm:presLayoutVars>
          <dgm:hierBranch val="init"/>
        </dgm:presLayoutVars>
      </dgm:prSet>
      <dgm:spPr/>
    </dgm:pt>
    <dgm:pt modelId="{CB345BF7-9B67-FA47-B0F3-FD92BB1BC2F6}" type="pres">
      <dgm:prSet presAssocID="{BAD742DA-53EE-1342-A644-E1A00ECC9399}" presName="rootComposite2" presStyleCnt="0"/>
      <dgm:spPr/>
    </dgm:pt>
    <dgm:pt modelId="{90F0605B-6B70-994D-91E8-B094B216FA86}" type="pres">
      <dgm:prSet presAssocID="{BAD742DA-53EE-1342-A644-E1A00ECC9399}" presName="rootText2" presStyleLbl="alignAcc1" presStyleIdx="0" presStyleCnt="0">
        <dgm:presLayoutVars>
          <dgm:chPref val="3"/>
        </dgm:presLayoutVars>
      </dgm:prSet>
      <dgm:spPr/>
    </dgm:pt>
    <dgm:pt modelId="{B820283A-1573-1843-8416-BFC5093DAEEF}" type="pres">
      <dgm:prSet presAssocID="{BAD742DA-53EE-1342-A644-E1A00ECC9399}" presName="topArc2" presStyleLbl="parChTrans1D1" presStyleIdx="6" presStyleCnt="20"/>
      <dgm:spPr/>
    </dgm:pt>
    <dgm:pt modelId="{DBA0C00B-0BA2-1749-9C6C-49F5EDE4EA16}" type="pres">
      <dgm:prSet presAssocID="{BAD742DA-53EE-1342-A644-E1A00ECC9399}" presName="bottomArc2" presStyleLbl="parChTrans1D1" presStyleIdx="7" presStyleCnt="20"/>
      <dgm:spPr/>
    </dgm:pt>
    <dgm:pt modelId="{9D538C55-6BFE-E740-997D-E7811EEC5A92}" type="pres">
      <dgm:prSet presAssocID="{BAD742DA-53EE-1342-A644-E1A00ECC9399}" presName="topConnNode2" presStyleLbl="node2" presStyleIdx="0" presStyleCnt="0"/>
      <dgm:spPr/>
    </dgm:pt>
    <dgm:pt modelId="{537B8378-1D91-174C-ACFB-4B1AD9E11D7E}" type="pres">
      <dgm:prSet presAssocID="{BAD742DA-53EE-1342-A644-E1A00ECC9399}" presName="hierChild4" presStyleCnt="0"/>
      <dgm:spPr/>
    </dgm:pt>
    <dgm:pt modelId="{9BB35242-247C-8A44-A154-919AB1A93F6E}" type="pres">
      <dgm:prSet presAssocID="{BAD742DA-53EE-1342-A644-E1A00ECC9399}" presName="hierChild5" presStyleCnt="0"/>
      <dgm:spPr/>
    </dgm:pt>
    <dgm:pt modelId="{A0924844-28CF-CC49-8C4D-39E49F08D47A}" type="pres">
      <dgm:prSet presAssocID="{DB112A42-3B71-D844-87D8-C5E4143A3361}" presName="Name28" presStyleLbl="parChTrans1D2" presStyleIdx="2" presStyleCnt="8"/>
      <dgm:spPr/>
    </dgm:pt>
    <dgm:pt modelId="{F9591BF8-43A2-8944-BD45-9322D6D207A0}" type="pres">
      <dgm:prSet presAssocID="{ABFEAFC4-29DF-4F4D-A32F-662FC0314E4E}" presName="hierRoot2" presStyleCnt="0">
        <dgm:presLayoutVars>
          <dgm:hierBranch val="init"/>
        </dgm:presLayoutVars>
      </dgm:prSet>
      <dgm:spPr/>
    </dgm:pt>
    <dgm:pt modelId="{89F37735-4E30-C448-859B-F8CB00508E61}" type="pres">
      <dgm:prSet presAssocID="{ABFEAFC4-29DF-4F4D-A32F-662FC0314E4E}" presName="rootComposite2" presStyleCnt="0"/>
      <dgm:spPr/>
    </dgm:pt>
    <dgm:pt modelId="{ED581A97-909E-E54B-A6B1-881D9DB98F08}" type="pres">
      <dgm:prSet presAssocID="{ABFEAFC4-29DF-4F4D-A32F-662FC0314E4E}" presName="rootText2" presStyleLbl="alignAcc1" presStyleIdx="0" presStyleCnt="0">
        <dgm:presLayoutVars>
          <dgm:chPref val="3"/>
        </dgm:presLayoutVars>
      </dgm:prSet>
      <dgm:spPr/>
    </dgm:pt>
    <dgm:pt modelId="{24FEF592-7432-4343-AE72-62103C546745}" type="pres">
      <dgm:prSet presAssocID="{ABFEAFC4-29DF-4F4D-A32F-662FC0314E4E}" presName="topArc2" presStyleLbl="parChTrans1D1" presStyleIdx="8" presStyleCnt="20"/>
      <dgm:spPr/>
    </dgm:pt>
    <dgm:pt modelId="{A097D2E7-73AE-B94E-B76A-C24F03EDC55B}" type="pres">
      <dgm:prSet presAssocID="{ABFEAFC4-29DF-4F4D-A32F-662FC0314E4E}" presName="bottomArc2" presStyleLbl="parChTrans1D1" presStyleIdx="9" presStyleCnt="20"/>
      <dgm:spPr/>
    </dgm:pt>
    <dgm:pt modelId="{9F42008F-EA45-EE4F-A28A-B3CB3D9E0553}" type="pres">
      <dgm:prSet presAssocID="{ABFEAFC4-29DF-4F4D-A32F-662FC0314E4E}" presName="topConnNode2" presStyleLbl="node2" presStyleIdx="0" presStyleCnt="0"/>
      <dgm:spPr/>
    </dgm:pt>
    <dgm:pt modelId="{1B109F69-1021-FB4A-94DB-07AE0E3E63CA}" type="pres">
      <dgm:prSet presAssocID="{ABFEAFC4-29DF-4F4D-A32F-662FC0314E4E}" presName="hierChild4" presStyleCnt="0"/>
      <dgm:spPr/>
    </dgm:pt>
    <dgm:pt modelId="{9D0FDB11-8914-0C44-8306-CED4D4867005}" type="pres">
      <dgm:prSet presAssocID="{ABFEAFC4-29DF-4F4D-A32F-662FC0314E4E}" presName="hierChild5" presStyleCnt="0"/>
      <dgm:spPr/>
    </dgm:pt>
    <dgm:pt modelId="{66D8F09B-0897-F945-82CD-3EA8487A4AB8}" type="pres">
      <dgm:prSet presAssocID="{B92DE336-C097-194A-B8C2-32832A05779B}" presName="Name28" presStyleLbl="parChTrans1D2" presStyleIdx="3" presStyleCnt="8"/>
      <dgm:spPr/>
    </dgm:pt>
    <dgm:pt modelId="{EA2CEF5B-D00D-594D-819B-DBDE6CEC5CE1}" type="pres">
      <dgm:prSet presAssocID="{6A43B452-454C-8243-9A39-800F75521E11}" presName="hierRoot2" presStyleCnt="0">
        <dgm:presLayoutVars>
          <dgm:hierBranch val="init"/>
        </dgm:presLayoutVars>
      </dgm:prSet>
      <dgm:spPr/>
    </dgm:pt>
    <dgm:pt modelId="{AF04C740-A7A2-7047-B0B0-D7A4CFAC9F1B}" type="pres">
      <dgm:prSet presAssocID="{6A43B452-454C-8243-9A39-800F75521E11}" presName="rootComposite2" presStyleCnt="0"/>
      <dgm:spPr/>
    </dgm:pt>
    <dgm:pt modelId="{C8127322-DF1F-0E47-95C1-FD8EAEE0777A}" type="pres">
      <dgm:prSet presAssocID="{6A43B452-454C-8243-9A39-800F75521E11}" presName="rootText2" presStyleLbl="alignAcc1" presStyleIdx="0" presStyleCnt="0">
        <dgm:presLayoutVars>
          <dgm:chPref val="3"/>
        </dgm:presLayoutVars>
      </dgm:prSet>
      <dgm:spPr/>
    </dgm:pt>
    <dgm:pt modelId="{EEEBEA2E-39F4-8A42-8DF1-B00B183A5C13}" type="pres">
      <dgm:prSet presAssocID="{6A43B452-454C-8243-9A39-800F75521E11}" presName="topArc2" presStyleLbl="parChTrans1D1" presStyleIdx="10" presStyleCnt="20"/>
      <dgm:spPr/>
    </dgm:pt>
    <dgm:pt modelId="{5203FCE8-F8B7-CC48-AED1-36E48B5E7516}" type="pres">
      <dgm:prSet presAssocID="{6A43B452-454C-8243-9A39-800F75521E11}" presName="bottomArc2" presStyleLbl="parChTrans1D1" presStyleIdx="11" presStyleCnt="20"/>
      <dgm:spPr/>
    </dgm:pt>
    <dgm:pt modelId="{47E9BEC8-8185-1248-AE90-225C5380126D}" type="pres">
      <dgm:prSet presAssocID="{6A43B452-454C-8243-9A39-800F75521E11}" presName="topConnNode2" presStyleLbl="node2" presStyleIdx="0" presStyleCnt="0"/>
      <dgm:spPr/>
    </dgm:pt>
    <dgm:pt modelId="{210F4FD5-0BE1-3F40-AB88-6D95161F2696}" type="pres">
      <dgm:prSet presAssocID="{6A43B452-454C-8243-9A39-800F75521E11}" presName="hierChild4" presStyleCnt="0"/>
      <dgm:spPr/>
    </dgm:pt>
    <dgm:pt modelId="{2B10CF55-BEA5-5345-B53A-587CAE9AEAD8}" type="pres">
      <dgm:prSet presAssocID="{6A43B452-454C-8243-9A39-800F75521E11}" presName="hierChild5" presStyleCnt="0"/>
      <dgm:spPr/>
    </dgm:pt>
    <dgm:pt modelId="{89640062-FB46-0F4E-969C-C234352DD778}" type="pres">
      <dgm:prSet presAssocID="{6D486AEC-351D-8145-A0A0-7D9C2CB4D22C}" presName="Name28" presStyleLbl="parChTrans1D2" presStyleIdx="4" presStyleCnt="8"/>
      <dgm:spPr/>
    </dgm:pt>
    <dgm:pt modelId="{8DE4BD63-DE10-B74D-9CAC-D27E5A0A081A}" type="pres">
      <dgm:prSet presAssocID="{C2FD75B6-9682-6D4F-A5D7-1B8E8454F367}" presName="hierRoot2" presStyleCnt="0">
        <dgm:presLayoutVars>
          <dgm:hierBranch val="init"/>
        </dgm:presLayoutVars>
      </dgm:prSet>
      <dgm:spPr/>
    </dgm:pt>
    <dgm:pt modelId="{FA47CB8A-2C2F-7E4B-A089-870148AB2FA0}" type="pres">
      <dgm:prSet presAssocID="{C2FD75B6-9682-6D4F-A5D7-1B8E8454F367}" presName="rootComposite2" presStyleCnt="0"/>
      <dgm:spPr/>
    </dgm:pt>
    <dgm:pt modelId="{BE8447DC-95FB-0646-857C-C31EC5C22F97}" type="pres">
      <dgm:prSet presAssocID="{C2FD75B6-9682-6D4F-A5D7-1B8E8454F367}" presName="rootText2" presStyleLbl="alignAcc1" presStyleIdx="0" presStyleCnt="0">
        <dgm:presLayoutVars>
          <dgm:chPref val="3"/>
        </dgm:presLayoutVars>
      </dgm:prSet>
      <dgm:spPr/>
    </dgm:pt>
    <dgm:pt modelId="{D8039A06-BC84-034D-BB89-64B47A9DA942}" type="pres">
      <dgm:prSet presAssocID="{C2FD75B6-9682-6D4F-A5D7-1B8E8454F367}" presName="topArc2" presStyleLbl="parChTrans1D1" presStyleIdx="12" presStyleCnt="20"/>
      <dgm:spPr/>
    </dgm:pt>
    <dgm:pt modelId="{8BB0A4CD-4519-564A-B546-049006B295C6}" type="pres">
      <dgm:prSet presAssocID="{C2FD75B6-9682-6D4F-A5D7-1B8E8454F367}" presName="bottomArc2" presStyleLbl="parChTrans1D1" presStyleIdx="13" presStyleCnt="20"/>
      <dgm:spPr/>
    </dgm:pt>
    <dgm:pt modelId="{6D674374-BE3A-C24A-A7CF-4B5C7C160773}" type="pres">
      <dgm:prSet presAssocID="{C2FD75B6-9682-6D4F-A5D7-1B8E8454F367}" presName="topConnNode2" presStyleLbl="node2" presStyleIdx="0" presStyleCnt="0"/>
      <dgm:spPr/>
    </dgm:pt>
    <dgm:pt modelId="{64C3304F-208B-2F49-8D3D-DAC40B9A5CC5}" type="pres">
      <dgm:prSet presAssocID="{C2FD75B6-9682-6D4F-A5D7-1B8E8454F367}" presName="hierChild4" presStyleCnt="0"/>
      <dgm:spPr/>
    </dgm:pt>
    <dgm:pt modelId="{8770DFB1-15E9-AC4A-8951-49E2DD9D89AE}" type="pres">
      <dgm:prSet presAssocID="{C2FD75B6-9682-6D4F-A5D7-1B8E8454F367}" presName="hierChild5" presStyleCnt="0"/>
      <dgm:spPr/>
    </dgm:pt>
    <dgm:pt modelId="{919D184B-6B72-BF48-9370-A0D77BC6652B}" type="pres">
      <dgm:prSet presAssocID="{3753466C-8401-7D47-A646-87A2AA51E250}" presName="Name28" presStyleLbl="parChTrans1D2" presStyleIdx="5" presStyleCnt="8"/>
      <dgm:spPr/>
    </dgm:pt>
    <dgm:pt modelId="{836F67D7-F236-EE40-A130-775C7847C015}" type="pres">
      <dgm:prSet presAssocID="{96E8453F-516E-F340-97C4-C493B83FAB52}" presName="hierRoot2" presStyleCnt="0">
        <dgm:presLayoutVars>
          <dgm:hierBranch val="init"/>
        </dgm:presLayoutVars>
      </dgm:prSet>
      <dgm:spPr/>
    </dgm:pt>
    <dgm:pt modelId="{A854435C-0E9E-7848-AD1D-422D9DF94BCB}" type="pres">
      <dgm:prSet presAssocID="{96E8453F-516E-F340-97C4-C493B83FAB52}" presName="rootComposite2" presStyleCnt="0"/>
      <dgm:spPr/>
    </dgm:pt>
    <dgm:pt modelId="{92F05CCD-F958-464E-A129-95ECEDA36716}" type="pres">
      <dgm:prSet presAssocID="{96E8453F-516E-F340-97C4-C493B83FAB52}" presName="rootText2" presStyleLbl="alignAcc1" presStyleIdx="0" presStyleCnt="0">
        <dgm:presLayoutVars>
          <dgm:chPref val="3"/>
        </dgm:presLayoutVars>
      </dgm:prSet>
      <dgm:spPr/>
      <dgm:t>
        <a:bodyPr/>
        <a:lstStyle/>
        <a:p>
          <a:endParaRPr lang="en-US"/>
        </a:p>
      </dgm:t>
    </dgm:pt>
    <dgm:pt modelId="{4487019B-CB76-9840-8808-14626F456B32}" type="pres">
      <dgm:prSet presAssocID="{96E8453F-516E-F340-97C4-C493B83FAB52}" presName="topArc2" presStyleLbl="parChTrans1D1" presStyleIdx="14" presStyleCnt="20"/>
      <dgm:spPr/>
    </dgm:pt>
    <dgm:pt modelId="{46C78D65-4137-D840-B603-207056A09E8D}" type="pres">
      <dgm:prSet presAssocID="{96E8453F-516E-F340-97C4-C493B83FAB52}" presName="bottomArc2" presStyleLbl="parChTrans1D1" presStyleIdx="15" presStyleCnt="20"/>
      <dgm:spPr/>
    </dgm:pt>
    <dgm:pt modelId="{718C3556-1016-D046-A375-6DFD509F2BFC}" type="pres">
      <dgm:prSet presAssocID="{96E8453F-516E-F340-97C4-C493B83FAB52}" presName="topConnNode2" presStyleLbl="node2" presStyleIdx="0" presStyleCnt="0"/>
      <dgm:spPr/>
    </dgm:pt>
    <dgm:pt modelId="{FB2B449E-5FA9-144C-A7C5-F9F664B75744}" type="pres">
      <dgm:prSet presAssocID="{96E8453F-516E-F340-97C4-C493B83FAB52}" presName="hierChild4" presStyleCnt="0"/>
      <dgm:spPr/>
    </dgm:pt>
    <dgm:pt modelId="{C7710694-3594-F541-A381-D23D1E1AE916}" type="pres">
      <dgm:prSet presAssocID="{96E8453F-516E-F340-97C4-C493B83FAB52}" presName="hierChild5" presStyleCnt="0"/>
      <dgm:spPr/>
    </dgm:pt>
    <dgm:pt modelId="{2739B2E9-1FFA-284F-898A-AFE717D3EC8F}" type="pres">
      <dgm:prSet presAssocID="{702E77EF-FACB-CC47-AD8A-D43BD14BF1C9}" presName="hierChild3" presStyleCnt="0"/>
      <dgm:spPr/>
    </dgm:pt>
    <dgm:pt modelId="{9C25BBF2-7F33-1145-A918-22250FA9F566}" type="pres">
      <dgm:prSet presAssocID="{0E883967-8D15-6F4E-B67B-EB9FDC3A9B30}" presName="Name101" presStyleLbl="parChTrans1D2" presStyleIdx="6" presStyleCnt="8"/>
      <dgm:spPr/>
    </dgm:pt>
    <dgm:pt modelId="{F155B89D-E113-234D-9476-7D6C5E74D213}" type="pres">
      <dgm:prSet presAssocID="{67C4FD8E-7328-B44E-A871-368211988738}" presName="hierRoot3" presStyleCnt="0">
        <dgm:presLayoutVars>
          <dgm:hierBranch val="init"/>
        </dgm:presLayoutVars>
      </dgm:prSet>
      <dgm:spPr/>
    </dgm:pt>
    <dgm:pt modelId="{CE05E9B4-379A-004B-8918-53A1B9EE26C4}" type="pres">
      <dgm:prSet presAssocID="{67C4FD8E-7328-B44E-A871-368211988738}" presName="rootComposite3" presStyleCnt="0"/>
      <dgm:spPr/>
    </dgm:pt>
    <dgm:pt modelId="{6A9975D4-A5F8-544A-A0C5-CDDB955B7085}" type="pres">
      <dgm:prSet presAssocID="{67C4FD8E-7328-B44E-A871-368211988738}" presName="rootText3" presStyleLbl="alignAcc1" presStyleIdx="0" presStyleCnt="0">
        <dgm:presLayoutVars>
          <dgm:chPref val="3"/>
        </dgm:presLayoutVars>
      </dgm:prSet>
      <dgm:spPr/>
      <dgm:t>
        <a:bodyPr/>
        <a:lstStyle/>
        <a:p>
          <a:endParaRPr lang="en-US"/>
        </a:p>
      </dgm:t>
    </dgm:pt>
    <dgm:pt modelId="{081EE6BA-33F1-794B-9657-7BDFA00327AA}" type="pres">
      <dgm:prSet presAssocID="{67C4FD8E-7328-B44E-A871-368211988738}" presName="topArc3" presStyleLbl="parChTrans1D1" presStyleIdx="16" presStyleCnt="20"/>
      <dgm:spPr/>
    </dgm:pt>
    <dgm:pt modelId="{012282EC-9C07-A34E-9116-FABF7585A9B2}" type="pres">
      <dgm:prSet presAssocID="{67C4FD8E-7328-B44E-A871-368211988738}" presName="bottomArc3" presStyleLbl="parChTrans1D1" presStyleIdx="17" presStyleCnt="20"/>
      <dgm:spPr/>
    </dgm:pt>
    <dgm:pt modelId="{184F85B4-B6A8-3641-894A-D21330E26951}" type="pres">
      <dgm:prSet presAssocID="{67C4FD8E-7328-B44E-A871-368211988738}" presName="topConnNode3" presStyleLbl="asst1" presStyleIdx="0" presStyleCnt="0"/>
      <dgm:spPr/>
    </dgm:pt>
    <dgm:pt modelId="{FF5E9808-7F9A-7F4D-B581-936CE3D1AE78}" type="pres">
      <dgm:prSet presAssocID="{67C4FD8E-7328-B44E-A871-368211988738}" presName="hierChild6" presStyleCnt="0"/>
      <dgm:spPr/>
    </dgm:pt>
    <dgm:pt modelId="{CDD14CE1-9655-0D46-9756-CC6ACD478D12}" type="pres">
      <dgm:prSet presAssocID="{67C4FD8E-7328-B44E-A871-368211988738}" presName="hierChild7" presStyleCnt="0"/>
      <dgm:spPr/>
    </dgm:pt>
    <dgm:pt modelId="{D5ED34D8-725E-F642-B4AB-CB77B3082283}" type="pres">
      <dgm:prSet presAssocID="{C6864D7D-7F30-6144-8D28-30C4C8824148}" presName="Name101" presStyleLbl="parChTrans1D2" presStyleIdx="7" presStyleCnt="8"/>
      <dgm:spPr/>
    </dgm:pt>
    <dgm:pt modelId="{C1B5839C-1E3E-2D43-A92D-8931A9A73DE0}" type="pres">
      <dgm:prSet presAssocID="{8C5DADD3-C5A4-DF44-821D-2E7A7DE9DD47}" presName="hierRoot3" presStyleCnt="0">
        <dgm:presLayoutVars>
          <dgm:hierBranch val="init"/>
        </dgm:presLayoutVars>
      </dgm:prSet>
      <dgm:spPr/>
    </dgm:pt>
    <dgm:pt modelId="{F445BA8D-EE4D-F744-8C12-3DE72694A5D8}" type="pres">
      <dgm:prSet presAssocID="{8C5DADD3-C5A4-DF44-821D-2E7A7DE9DD47}" presName="rootComposite3" presStyleCnt="0"/>
      <dgm:spPr/>
    </dgm:pt>
    <dgm:pt modelId="{FF12633A-DD41-2748-92B1-D5934ABC5E1C}" type="pres">
      <dgm:prSet presAssocID="{8C5DADD3-C5A4-DF44-821D-2E7A7DE9DD47}" presName="rootText3" presStyleLbl="alignAcc1" presStyleIdx="0" presStyleCnt="0">
        <dgm:presLayoutVars>
          <dgm:chPref val="3"/>
        </dgm:presLayoutVars>
      </dgm:prSet>
      <dgm:spPr/>
    </dgm:pt>
    <dgm:pt modelId="{A2E53E23-A104-7C40-B1B9-1D009371258B}" type="pres">
      <dgm:prSet presAssocID="{8C5DADD3-C5A4-DF44-821D-2E7A7DE9DD47}" presName="topArc3" presStyleLbl="parChTrans1D1" presStyleIdx="18" presStyleCnt="20"/>
      <dgm:spPr/>
    </dgm:pt>
    <dgm:pt modelId="{B1B82CF0-6F28-4F41-BD9C-7E9CF5E909B1}" type="pres">
      <dgm:prSet presAssocID="{8C5DADD3-C5A4-DF44-821D-2E7A7DE9DD47}" presName="bottomArc3" presStyleLbl="parChTrans1D1" presStyleIdx="19" presStyleCnt="20"/>
      <dgm:spPr/>
    </dgm:pt>
    <dgm:pt modelId="{3ADAD570-2B0E-3746-BF31-47B81331B60B}" type="pres">
      <dgm:prSet presAssocID="{8C5DADD3-C5A4-DF44-821D-2E7A7DE9DD47}" presName="topConnNode3" presStyleLbl="asst1" presStyleIdx="0" presStyleCnt="0"/>
      <dgm:spPr/>
    </dgm:pt>
    <dgm:pt modelId="{355B889B-1567-F942-BD45-5AF28BDAF198}" type="pres">
      <dgm:prSet presAssocID="{8C5DADD3-C5A4-DF44-821D-2E7A7DE9DD47}" presName="hierChild6" presStyleCnt="0"/>
      <dgm:spPr/>
    </dgm:pt>
    <dgm:pt modelId="{FDA2C0AC-05F8-6C4D-8A9A-231162652BE9}" type="pres">
      <dgm:prSet presAssocID="{8C5DADD3-C5A4-DF44-821D-2E7A7DE9DD47}" presName="hierChild7" presStyleCnt="0"/>
      <dgm:spPr/>
    </dgm:pt>
  </dgm:ptLst>
  <dgm:cxnLst>
    <dgm:cxn modelId="{5F13105B-224B-4848-98E1-566121ADC672}" type="presOf" srcId="{96E8453F-516E-F340-97C4-C493B83FAB52}" destId="{92F05CCD-F958-464E-A129-95ECEDA36716}" srcOrd="0" destOrd="0" presId="urn:microsoft.com/office/officeart/2008/layout/HalfCircleOrganizationChart"/>
    <dgm:cxn modelId="{0F546FFB-5C8D-2241-9C5E-B5FF87260D4D}" type="presOf" srcId="{D84D7800-539D-7141-A2A2-A74EEE2AD5BD}" destId="{526AF4F3-1512-814B-91CD-6C5405BDF11B}" srcOrd="0" destOrd="0" presId="urn:microsoft.com/office/officeart/2008/layout/HalfCircleOrganizationChart"/>
    <dgm:cxn modelId="{51D6C3BB-DB76-E140-BD16-CEB6F501C8AB}" type="presOf" srcId="{C6864D7D-7F30-6144-8D28-30C4C8824148}" destId="{D5ED34D8-725E-F642-B4AB-CB77B3082283}" srcOrd="0" destOrd="0" presId="urn:microsoft.com/office/officeart/2008/layout/HalfCircleOrganizationChart"/>
    <dgm:cxn modelId="{AA2B1277-5190-C14E-B2B6-3537144291F6}" type="presOf" srcId="{ABFEAFC4-29DF-4F4D-A32F-662FC0314E4E}" destId="{9F42008F-EA45-EE4F-A28A-B3CB3D9E0553}" srcOrd="1" destOrd="0" presId="urn:microsoft.com/office/officeart/2008/layout/HalfCircleOrganizationChart"/>
    <dgm:cxn modelId="{08856C5B-55DE-414D-B7E8-FAA0C5EA75EE}" srcId="{C159DBE0-D15F-4747-9D4B-CD440D77A6D3}" destId="{C31BD813-48E2-4749-83D5-E23262490F78}" srcOrd="0" destOrd="0" parTransId="{DBA3ED4C-8230-3748-9812-D3326F571CBF}" sibTransId="{2624A7F2-36DE-044A-B0B9-0C5D842C43DB}"/>
    <dgm:cxn modelId="{4996A5EB-0104-2546-B647-25B6401B507A}" type="presOf" srcId="{B92DE336-C097-194A-B8C2-32832A05779B}" destId="{66D8F09B-0897-F945-82CD-3EA8487A4AB8}" srcOrd="0" destOrd="0" presId="urn:microsoft.com/office/officeart/2008/layout/HalfCircleOrganizationChart"/>
    <dgm:cxn modelId="{28902A97-985E-D142-BF98-81FDAE9320E8}" type="presOf" srcId="{C31BD813-48E2-4749-83D5-E23262490F78}" destId="{5EF2020B-71B5-5B4A-870B-E672CD22AF1B}" srcOrd="1" destOrd="0" presId="urn:microsoft.com/office/officeart/2008/layout/HalfCircleOrganizationChart"/>
    <dgm:cxn modelId="{20B7DF9A-158F-664E-916A-2072BBE66912}" type="presOf" srcId="{C2FD75B6-9682-6D4F-A5D7-1B8E8454F367}" destId="{BE8447DC-95FB-0646-857C-C31EC5C22F97}" srcOrd="0" destOrd="0" presId="urn:microsoft.com/office/officeart/2008/layout/HalfCircleOrganizationChart"/>
    <dgm:cxn modelId="{F890F794-9496-1F4A-BE75-E9F2B54DC342}" srcId="{702E77EF-FACB-CC47-AD8A-D43BD14BF1C9}" destId="{8C5DADD3-C5A4-DF44-821D-2E7A7DE9DD47}" srcOrd="1" destOrd="0" parTransId="{C6864D7D-7F30-6144-8D28-30C4C8824148}" sibTransId="{5EDED676-6728-BB44-BCB0-1C1360A2F2BD}"/>
    <dgm:cxn modelId="{8A11E7E1-D55C-7346-92D8-63C4B7094225}" type="presOf" srcId="{67C4FD8E-7328-B44E-A871-368211988738}" destId="{6A9975D4-A5F8-544A-A0C5-CDDB955B7085}" srcOrd="0" destOrd="0" presId="urn:microsoft.com/office/officeart/2008/layout/HalfCircleOrganizationChart"/>
    <dgm:cxn modelId="{0DF43785-08CF-0B4C-93BC-9AB9BF6D4DB5}" srcId="{702E77EF-FACB-CC47-AD8A-D43BD14BF1C9}" destId="{96E8453F-516E-F340-97C4-C493B83FAB52}" srcOrd="7" destOrd="0" parTransId="{3753466C-8401-7D47-A646-87A2AA51E250}" sibTransId="{F504E345-5167-7F4E-B6C9-D8CF68B81611}"/>
    <dgm:cxn modelId="{4075B559-7E84-AE4E-92E8-D269F5C6FFB0}" type="presOf" srcId="{6A43B452-454C-8243-9A39-800F75521E11}" destId="{47E9BEC8-8185-1248-AE90-225C5380126D}" srcOrd="1" destOrd="0" presId="urn:microsoft.com/office/officeart/2008/layout/HalfCircleOrganizationChart"/>
    <dgm:cxn modelId="{735C8A17-1186-5E4A-9700-57E0628F2C66}" type="presOf" srcId="{96E8453F-516E-F340-97C4-C493B83FAB52}" destId="{718C3556-1016-D046-A375-6DFD509F2BFC}" srcOrd="1" destOrd="0" presId="urn:microsoft.com/office/officeart/2008/layout/HalfCircleOrganizationChart"/>
    <dgm:cxn modelId="{CF3A71B7-43D5-904A-8FFC-31130F41C767}" type="presOf" srcId="{0E883967-8D15-6F4E-B67B-EB9FDC3A9B30}" destId="{9C25BBF2-7F33-1145-A918-22250FA9F566}" srcOrd="0" destOrd="0" presId="urn:microsoft.com/office/officeart/2008/layout/HalfCircleOrganizationChart"/>
    <dgm:cxn modelId="{06EA0A46-6A68-1B42-97F1-402D73CE40F1}" type="presOf" srcId="{DB112A42-3B71-D844-87D8-C5E4143A3361}" destId="{A0924844-28CF-CC49-8C4D-39E49F08D47A}" srcOrd="0" destOrd="0" presId="urn:microsoft.com/office/officeart/2008/layout/HalfCircleOrganizationChart"/>
    <dgm:cxn modelId="{93CAC102-150C-1242-A14D-17BAA80021B0}" type="presOf" srcId="{0957B668-2B32-3C4D-898A-973A9D41C9F4}" destId="{442D7AD6-5BAD-984E-8651-BB1C8FD2F5C0}" srcOrd="1" destOrd="0" presId="urn:microsoft.com/office/officeart/2008/layout/HalfCircleOrganizationChart"/>
    <dgm:cxn modelId="{1A1B3155-81D0-0C47-83D5-0282EBAA6541}" type="presOf" srcId="{C31BD813-48E2-4749-83D5-E23262490F78}" destId="{F702293D-29C4-E048-A943-073EFAA96D16}" srcOrd="0" destOrd="0" presId="urn:microsoft.com/office/officeart/2008/layout/HalfCircleOrganizationChart"/>
    <dgm:cxn modelId="{33B6BC15-4E27-FD46-88BD-6BA72360CB98}" type="presOf" srcId="{6A43B452-454C-8243-9A39-800F75521E11}" destId="{C8127322-DF1F-0E47-95C1-FD8EAEE0777A}" srcOrd="0" destOrd="0" presId="urn:microsoft.com/office/officeart/2008/layout/HalfCircleOrganizationChart"/>
    <dgm:cxn modelId="{0DC2F940-5D27-C344-B581-0E64507D976E}" type="presOf" srcId="{702E77EF-FACB-CC47-AD8A-D43BD14BF1C9}" destId="{E700F88D-90FF-0E44-A724-65F89838343E}" srcOrd="1" destOrd="0" presId="urn:microsoft.com/office/officeart/2008/layout/HalfCircleOrganizationChart"/>
    <dgm:cxn modelId="{05F1C75F-7157-344D-94C6-14A51E2BB6AC}" type="presOf" srcId="{8C5DADD3-C5A4-DF44-821D-2E7A7DE9DD47}" destId="{FF12633A-DD41-2748-92B1-D5934ABC5E1C}" srcOrd="0" destOrd="0" presId="urn:microsoft.com/office/officeart/2008/layout/HalfCircleOrganizationChart"/>
    <dgm:cxn modelId="{74E511EA-491C-E447-B2D6-DD0E3573F88E}" srcId="{702E77EF-FACB-CC47-AD8A-D43BD14BF1C9}" destId="{67C4FD8E-7328-B44E-A871-368211988738}" srcOrd="0" destOrd="0" parTransId="{0E883967-8D15-6F4E-B67B-EB9FDC3A9B30}" sibTransId="{33A42B6C-052C-2840-B736-D76AD06B8AC2}"/>
    <dgm:cxn modelId="{CB2018AF-1D6E-A446-B0D7-F287D7476AD8}" type="presOf" srcId="{ABFEAFC4-29DF-4F4D-A32F-662FC0314E4E}" destId="{ED581A97-909E-E54B-A6B1-881D9DB98F08}" srcOrd="0" destOrd="0" presId="urn:microsoft.com/office/officeart/2008/layout/HalfCircleOrganizationChart"/>
    <dgm:cxn modelId="{B61A4E42-7EB2-5A47-B47A-F6879A707792}" type="presOf" srcId="{C2FD75B6-9682-6D4F-A5D7-1B8E8454F367}" destId="{6D674374-BE3A-C24A-A7CF-4B5C7C160773}" srcOrd="1" destOrd="0" presId="urn:microsoft.com/office/officeart/2008/layout/HalfCircleOrganizationChart"/>
    <dgm:cxn modelId="{1A2DE6B6-3C2C-4D4D-9641-D268FCB68DBB}" srcId="{702E77EF-FACB-CC47-AD8A-D43BD14BF1C9}" destId="{6A43B452-454C-8243-9A39-800F75521E11}" srcOrd="5" destOrd="0" parTransId="{B92DE336-C097-194A-B8C2-32832A05779B}" sibTransId="{9CA07BEC-C5F1-714D-A45E-2B125F68F47E}"/>
    <dgm:cxn modelId="{AFF35059-5134-E44C-89ED-9CE682A40D13}" type="presOf" srcId="{4593E4A9-5C59-5B40-8B95-04D79801C9F6}" destId="{4E8A0CF8-2A71-7A4A-B6D4-103A356A63E5}" srcOrd="0" destOrd="0" presId="urn:microsoft.com/office/officeart/2008/layout/HalfCircleOrganizationChart"/>
    <dgm:cxn modelId="{964AB125-42B4-994F-90DA-8C4A7D959A32}" type="presOf" srcId="{8C5DADD3-C5A4-DF44-821D-2E7A7DE9DD47}" destId="{3ADAD570-2B0E-3746-BF31-47B81331B60B}" srcOrd="1" destOrd="0" presId="urn:microsoft.com/office/officeart/2008/layout/HalfCircleOrganizationChart"/>
    <dgm:cxn modelId="{3A5E913C-62EF-614F-AA22-2E17E85421EC}" srcId="{702E77EF-FACB-CC47-AD8A-D43BD14BF1C9}" destId="{C2FD75B6-9682-6D4F-A5D7-1B8E8454F367}" srcOrd="6" destOrd="0" parTransId="{6D486AEC-351D-8145-A0A0-7D9C2CB4D22C}" sibTransId="{26C13634-A1F3-5D4B-87EA-A37FB5E0F483}"/>
    <dgm:cxn modelId="{A74EFE97-8BFD-214A-9075-1E2D072D938B}" type="presOf" srcId="{6D486AEC-351D-8145-A0A0-7D9C2CB4D22C}" destId="{89640062-FB46-0F4E-969C-C234352DD778}" srcOrd="0" destOrd="0" presId="urn:microsoft.com/office/officeart/2008/layout/HalfCircleOrganizationChart"/>
    <dgm:cxn modelId="{BD7C40B7-BAEB-C144-8E2B-40BBF03E3341}" type="presOf" srcId="{C159DBE0-D15F-4747-9D4B-CD440D77A6D3}" destId="{2E5986EC-ADD0-844F-BD63-6C0BF1236EC4}" srcOrd="0" destOrd="0" presId="urn:microsoft.com/office/officeart/2008/layout/HalfCircleOrganizationChart"/>
    <dgm:cxn modelId="{12C487B9-3496-E64D-8900-1E4C20D13C3A}" type="presOf" srcId="{67C4FD8E-7328-B44E-A871-368211988738}" destId="{184F85B4-B6A8-3641-894A-D21330E26951}" srcOrd="1" destOrd="0" presId="urn:microsoft.com/office/officeart/2008/layout/HalfCircleOrganizationChart"/>
    <dgm:cxn modelId="{ADF6FAE5-3A45-C94B-8391-6C97DAA97039}" type="presOf" srcId="{3753466C-8401-7D47-A646-87A2AA51E250}" destId="{919D184B-6B72-BF48-9370-A0D77BC6652B}" srcOrd="0" destOrd="0" presId="urn:microsoft.com/office/officeart/2008/layout/HalfCircleOrganizationChart"/>
    <dgm:cxn modelId="{E27A1720-1C0D-C742-8177-AA102FE3AF2D}" srcId="{C159DBE0-D15F-4747-9D4B-CD440D77A6D3}" destId="{702E77EF-FACB-CC47-AD8A-D43BD14BF1C9}" srcOrd="1" destOrd="0" parTransId="{1E220E52-6B84-154D-A899-0F072221793C}" sibTransId="{0205FC88-8E62-1A4F-BBD5-B8919FB94F91}"/>
    <dgm:cxn modelId="{A05E6561-407E-934A-8843-EC28273B51CF}" srcId="{702E77EF-FACB-CC47-AD8A-D43BD14BF1C9}" destId="{0957B668-2B32-3C4D-898A-973A9D41C9F4}" srcOrd="2" destOrd="0" parTransId="{D84D7800-539D-7141-A2A2-A74EEE2AD5BD}" sibTransId="{053E4F37-0281-E94D-BBC4-4D9B390B30E4}"/>
    <dgm:cxn modelId="{E59C2597-7E70-BE4D-984D-4DA6A4D4422A}" srcId="{702E77EF-FACB-CC47-AD8A-D43BD14BF1C9}" destId="{ABFEAFC4-29DF-4F4D-A32F-662FC0314E4E}" srcOrd="4" destOrd="0" parTransId="{DB112A42-3B71-D844-87D8-C5E4143A3361}" sibTransId="{9C608DE3-BB8A-0B4F-8837-09E6BEFF0027}"/>
    <dgm:cxn modelId="{1779DE92-D315-E74E-AB10-6FEA62B9FF6F}" type="presOf" srcId="{0957B668-2B32-3C4D-898A-973A9D41C9F4}" destId="{163DDED1-8772-FE46-B3BE-FC4CC6A0F6B2}" srcOrd="0" destOrd="0" presId="urn:microsoft.com/office/officeart/2008/layout/HalfCircleOrganizationChart"/>
    <dgm:cxn modelId="{BDA0DDE9-FE14-A141-97C7-CCCAE4A4AE38}" type="presOf" srcId="{BAD742DA-53EE-1342-A644-E1A00ECC9399}" destId="{90F0605B-6B70-994D-91E8-B094B216FA86}" srcOrd="0" destOrd="0" presId="urn:microsoft.com/office/officeart/2008/layout/HalfCircleOrganizationChart"/>
    <dgm:cxn modelId="{6C7D407E-4CCE-CE44-B1A6-69639C95B5BE}" type="presOf" srcId="{702E77EF-FACB-CC47-AD8A-D43BD14BF1C9}" destId="{DA0B86C0-A8DD-0B45-9946-0198B0D15C38}" srcOrd="0" destOrd="0" presId="urn:microsoft.com/office/officeart/2008/layout/HalfCircleOrganizationChart"/>
    <dgm:cxn modelId="{CA4C38A0-0D8C-EF42-B82F-12284542743F}" type="presOf" srcId="{BAD742DA-53EE-1342-A644-E1A00ECC9399}" destId="{9D538C55-6BFE-E740-997D-E7811EEC5A92}" srcOrd="1" destOrd="0" presId="urn:microsoft.com/office/officeart/2008/layout/HalfCircleOrganizationChart"/>
    <dgm:cxn modelId="{78C896B6-C843-D44A-BA3A-5D0DB709A3A8}" srcId="{702E77EF-FACB-CC47-AD8A-D43BD14BF1C9}" destId="{BAD742DA-53EE-1342-A644-E1A00ECC9399}" srcOrd="3" destOrd="0" parTransId="{4593E4A9-5C59-5B40-8B95-04D79801C9F6}" sibTransId="{0F2F53B5-27B5-7640-8309-D2D85F521057}"/>
    <dgm:cxn modelId="{3EC6571A-E86D-2643-A432-3FC92B3F5366}" type="presParOf" srcId="{2E5986EC-ADD0-844F-BD63-6C0BF1236EC4}" destId="{945DBE86-0070-D44F-B8ED-ED3FB4790CF4}" srcOrd="0" destOrd="0" presId="urn:microsoft.com/office/officeart/2008/layout/HalfCircleOrganizationChart"/>
    <dgm:cxn modelId="{60E1787E-972F-1546-A924-074E37587C9A}" type="presParOf" srcId="{945DBE86-0070-D44F-B8ED-ED3FB4790CF4}" destId="{F0AA0112-3A58-1D45-8794-5E4356265CEA}" srcOrd="0" destOrd="0" presId="urn:microsoft.com/office/officeart/2008/layout/HalfCircleOrganizationChart"/>
    <dgm:cxn modelId="{2314C7AF-D95D-AA46-975B-27767A914F23}" type="presParOf" srcId="{F0AA0112-3A58-1D45-8794-5E4356265CEA}" destId="{F702293D-29C4-E048-A943-073EFAA96D16}" srcOrd="0" destOrd="0" presId="urn:microsoft.com/office/officeart/2008/layout/HalfCircleOrganizationChart"/>
    <dgm:cxn modelId="{9944CEB1-C475-F24B-9454-C832B5586F0C}" type="presParOf" srcId="{F0AA0112-3A58-1D45-8794-5E4356265CEA}" destId="{F515D23F-B69C-B84D-A979-83243648EA3C}" srcOrd="1" destOrd="0" presId="urn:microsoft.com/office/officeart/2008/layout/HalfCircleOrganizationChart"/>
    <dgm:cxn modelId="{A33576A9-9405-7B40-BD13-D5440AB9BBA9}" type="presParOf" srcId="{F0AA0112-3A58-1D45-8794-5E4356265CEA}" destId="{E00AEE12-3A71-164D-8901-09C56ED5317C}" srcOrd="2" destOrd="0" presId="urn:microsoft.com/office/officeart/2008/layout/HalfCircleOrganizationChart"/>
    <dgm:cxn modelId="{A938D587-2E37-B447-B01B-6A019AC68059}" type="presParOf" srcId="{F0AA0112-3A58-1D45-8794-5E4356265CEA}" destId="{5EF2020B-71B5-5B4A-870B-E672CD22AF1B}" srcOrd="3" destOrd="0" presId="urn:microsoft.com/office/officeart/2008/layout/HalfCircleOrganizationChart"/>
    <dgm:cxn modelId="{7009CDE6-454F-0249-91E9-268833E024C5}" type="presParOf" srcId="{945DBE86-0070-D44F-B8ED-ED3FB4790CF4}" destId="{59EB6931-4067-7947-868E-F8F57ACF6637}" srcOrd="1" destOrd="0" presId="urn:microsoft.com/office/officeart/2008/layout/HalfCircleOrganizationChart"/>
    <dgm:cxn modelId="{4421E76E-BD67-4A41-BE30-CE6DC3B4F000}" type="presParOf" srcId="{945DBE86-0070-D44F-B8ED-ED3FB4790CF4}" destId="{7A676AA6-5798-4344-B63F-23643CF0FC45}" srcOrd="2" destOrd="0" presId="urn:microsoft.com/office/officeart/2008/layout/HalfCircleOrganizationChart"/>
    <dgm:cxn modelId="{297AE01F-4D06-424C-90F5-1200930027CF}" type="presParOf" srcId="{2E5986EC-ADD0-844F-BD63-6C0BF1236EC4}" destId="{92D86A8C-3380-1545-A245-45510F1FB440}" srcOrd="1" destOrd="0" presId="urn:microsoft.com/office/officeart/2008/layout/HalfCircleOrganizationChart"/>
    <dgm:cxn modelId="{AD9566EE-E8B5-1542-A3BA-7EF8BEE10C35}" type="presParOf" srcId="{92D86A8C-3380-1545-A245-45510F1FB440}" destId="{E5395B17-D31A-CC43-9C1F-7547E8873104}" srcOrd="0" destOrd="0" presId="urn:microsoft.com/office/officeart/2008/layout/HalfCircleOrganizationChart"/>
    <dgm:cxn modelId="{670B5C07-1343-0940-A3B1-91B8A6700BB7}" type="presParOf" srcId="{E5395B17-D31A-CC43-9C1F-7547E8873104}" destId="{DA0B86C0-A8DD-0B45-9946-0198B0D15C38}" srcOrd="0" destOrd="0" presId="urn:microsoft.com/office/officeart/2008/layout/HalfCircleOrganizationChart"/>
    <dgm:cxn modelId="{57995A16-0AFD-C34D-A76C-7956C27DCA44}" type="presParOf" srcId="{E5395B17-D31A-CC43-9C1F-7547E8873104}" destId="{7DE784FE-826D-8B46-B8AA-697D5D171603}" srcOrd="1" destOrd="0" presId="urn:microsoft.com/office/officeart/2008/layout/HalfCircleOrganizationChart"/>
    <dgm:cxn modelId="{FF314ABF-94FB-CC42-8745-AECE7BF2CEF7}" type="presParOf" srcId="{E5395B17-D31A-CC43-9C1F-7547E8873104}" destId="{C496407C-28BD-0049-A587-44B6AF9861A8}" srcOrd="2" destOrd="0" presId="urn:microsoft.com/office/officeart/2008/layout/HalfCircleOrganizationChart"/>
    <dgm:cxn modelId="{FF6647FB-004B-F943-B360-59B264FA0D42}" type="presParOf" srcId="{E5395B17-D31A-CC43-9C1F-7547E8873104}" destId="{E700F88D-90FF-0E44-A724-65F89838343E}" srcOrd="3" destOrd="0" presId="urn:microsoft.com/office/officeart/2008/layout/HalfCircleOrganizationChart"/>
    <dgm:cxn modelId="{45FD05C6-8BA0-7A4B-B221-B2722E67DDCD}" type="presParOf" srcId="{92D86A8C-3380-1545-A245-45510F1FB440}" destId="{F960DC27-B82C-6349-86B8-4164D76B0986}" srcOrd="1" destOrd="0" presId="urn:microsoft.com/office/officeart/2008/layout/HalfCircleOrganizationChart"/>
    <dgm:cxn modelId="{E83DBD8F-42A5-5F4A-9357-77B9994B226D}" type="presParOf" srcId="{F960DC27-B82C-6349-86B8-4164D76B0986}" destId="{526AF4F3-1512-814B-91CD-6C5405BDF11B}" srcOrd="0" destOrd="0" presId="urn:microsoft.com/office/officeart/2008/layout/HalfCircleOrganizationChart"/>
    <dgm:cxn modelId="{DBB0E316-20C8-B244-BFD5-1B0EA5B722BB}" type="presParOf" srcId="{F960DC27-B82C-6349-86B8-4164D76B0986}" destId="{C35AB15E-5837-044F-B96E-5D21A056FB9E}" srcOrd="1" destOrd="0" presId="urn:microsoft.com/office/officeart/2008/layout/HalfCircleOrganizationChart"/>
    <dgm:cxn modelId="{9C92B14C-FEEC-8543-AA3F-889BC576388C}" type="presParOf" srcId="{C35AB15E-5837-044F-B96E-5D21A056FB9E}" destId="{986E6582-078A-2D42-92FD-1C9E62953AE0}" srcOrd="0" destOrd="0" presId="urn:microsoft.com/office/officeart/2008/layout/HalfCircleOrganizationChart"/>
    <dgm:cxn modelId="{F6D6A7F6-2928-564A-BB9C-4458A32DA921}" type="presParOf" srcId="{986E6582-078A-2D42-92FD-1C9E62953AE0}" destId="{163DDED1-8772-FE46-B3BE-FC4CC6A0F6B2}" srcOrd="0" destOrd="0" presId="urn:microsoft.com/office/officeart/2008/layout/HalfCircleOrganizationChart"/>
    <dgm:cxn modelId="{477BC3D9-0E2E-774F-8755-FA164E7BCD3C}" type="presParOf" srcId="{986E6582-078A-2D42-92FD-1C9E62953AE0}" destId="{18CFCF24-BAB2-FE40-9133-7B8807294CC0}" srcOrd="1" destOrd="0" presId="urn:microsoft.com/office/officeart/2008/layout/HalfCircleOrganizationChart"/>
    <dgm:cxn modelId="{9627CEC9-1A62-184A-8A31-2F74B964EB45}" type="presParOf" srcId="{986E6582-078A-2D42-92FD-1C9E62953AE0}" destId="{74FF686F-CFAA-6247-93C2-D4708FF02AE5}" srcOrd="2" destOrd="0" presId="urn:microsoft.com/office/officeart/2008/layout/HalfCircleOrganizationChart"/>
    <dgm:cxn modelId="{08F7A339-53F5-9840-9050-D539ACC6B9B1}" type="presParOf" srcId="{986E6582-078A-2D42-92FD-1C9E62953AE0}" destId="{442D7AD6-5BAD-984E-8651-BB1C8FD2F5C0}" srcOrd="3" destOrd="0" presId="urn:microsoft.com/office/officeart/2008/layout/HalfCircleOrganizationChart"/>
    <dgm:cxn modelId="{408A7E32-FC3F-FF4E-B42F-57934C05BE0D}" type="presParOf" srcId="{C35AB15E-5837-044F-B96E-5D21A056FB9E}" destId="{A55AEE65-4537-124C-92B0-493914E2FF00}" srcOrd="1" destOrd="0" presId="urn:microsoft.com/office/officeart/2008/layout/HalfCircleOrganizationChart"/>
    <dgm:cxn modelId="{ACAC0E7A-3B1D-3C4B-A2F1-24C17EBF5CAC}" type="presParOf" srcId="{C35AB15E-5837-044F-B96E-5D21A056FB9E}" destId="{3213346D-B6F7-C844-9933-1065BD598A40}" srcOrd="2" destOrd="0" presId="urn:microsoft.com/office/officeart/2008/layout/HalfCircleOrganizationChart"/>
    <dgm:cxn modelId="{8FE3DF7E-0D59-5947-A656-134FE64EE140}" type="presParOf" srcId="{F960DC27-B82C-6349-86B8-4164D76B0986}" destId="{4E8A0CF8-2A71-7A4A-B6D4-103A356A63E5}" srcOrd="2" destOrd="0" presId="urn:microsoft.com/office/officeart/2008/layout/HalfCircleOrganizationChart"/>
    <dgm:cxn modelId="{BD4ED325-3FC0-2D4B-96BE-8C8E8A348FE0}" type="presParOf" srcId="{F960DC27-B82C-6349-86B8-4164D76B0986}" destId="{D2801AFF-296E-EF4E-8D91-A413B567AFBD}" srcOrd="3" destOrd="0" presId="urn:microsoft.com/office/officeart/2008/layout/HalfCircleOrganizationChart"/>
    <dgm:cxn modelId="{A5DE8A28-CDDE-D240-A10D-81B3B9442CF2}" type="presParOf" srcId="{D2801AFF-296E-EF4E-8D91-A413B567AFBD}" destId="{CB345BF7-9B67-FA47-B0F3-FD92BB1BC2F6}" srcOrd="0" destOrd="0" presId="urn:microsoft.com/office/officeart/2008/layout/HalfCircleOrganizationChart"/>
    <dgm:cxn modelId="{EA909395-3FC5-0A45-9996-79082E7511EC}" type="presParOf" srcId="{CB345BF7-9B67-FA47-B0F3-FD92BB1BC2F6}" destId="{90F0605B-6B70-994D-91E8-B094B216FA86}" srcOrd="0" destOrd="0" presId="urn:microsoft.com/office/officeart/2008/layout/HalfCircleOrganizationChart"/>
    <dgm:cxn modelId="{27260B96-69F5-1F4D-B32F-45EE47759EC5}" type="presParOf" srcId="{CB345BF7-9B67-FA47-B0F3-FD92BB1BC2F6}" destId="{B820283A-1573-1843-8416-BFC5093DAEEF}" srcOrd="1" destOrd="0" presId="urn:microsoft.com/office/officeart/2008/layout/HalfCircleOrganizationChart"/>
    <dgm:cxn modelId="{9CE24FB2-853C-1047-8FC3-76916FF52796}" type="presParOf" srcId="{CB345BF7-9B67-FA47-B0F3-FD92BB1BC2F6}" destId="{DBA0C00B-0BA2-1749-9C6C-49F5EDE4EA16}" srcOrd="2" destOrd="0" presId="urn:microsoft.com/office/officeart/2008/layout/HalfCircleOrganizationChart"/>
    <dgm:cxn modelId="{1467A047-AAF0-FD4A-949D-3696FE0DE702}" type="presParOf" srcId="{CB345BF7-9B67-FA47-B0F3-FD92BB1BC2F6}" destId="{9D538C55-6BFE-E740-997D-E7811EEC5A92}" srcOrd="3" destOrd="0" presId="urn:microsoft.com/office/officeart/2008/layout/HalfCircleOrganizationChart"/>
    <dgm:cxn modelId="{37196C17-217E-6641-9B5F-606722A3690D}" type="presParOf" srcId="{D2801AFF-296E-EF4E-8D91-A413B567AFBD}" destId="{537B8378-1D91-174C-ACFB-4B1AD9E11D7E}" srcOrd="1" destOrd="0" presId="urn:microsoft.com/office/officeart/2008/layout/HalfCircleOrganizationChart"/>
    <dgm:cxn modelId="{73B6F799-84CC-6447-B53D-0517DA4415BA}" type="presParOf" srcId="{D2801AFF-296E-EF4E-8D91-A413B567AFBD}" destId="{9BB35242-247C-8A44-A154-919AB1A93F6E}" srcOrd="2" destOrd="0" presId="urn:microsoft.com/office/officeart/2008/layout/HalfCircleOrganizationChart"/>
    <dgm:cxn modelId="{98656236-45C5-1C49-956F-14B780DC3B0A}" type="presParOf" srcId="{F960DC27-B82C-6349-86B8-4164D76B0986}" destId="{A0924844-28CF-CC49-8C4D-39E49F08D47A}" srcOrd="4" destOrd="0" presId="urn:microsoft.com/office/officeart/2008/layout/HalfCircleOrganizationChart"/>
    <dgm:cxn modelId="{596314D3-C99E-BC4F-A7F5-A94E470B815D}" type="presParOf" srcId="{F960DC27-B82C-6349-86B8-4164D76B0986}" destId="{F9591BF8-43A2-8944-BD45-9322D6D207A0}" srcOrd="5" destOrd="0" presId="urn:microsoft.com/office/officeart/2008/layout/HalfCircleOrganizationChart"/>
    <dgm:cxn modelId="{5F64039E-8007-3043-9500-B1527D5CD02C}" type="presParOf" srcId="{F9591BF8-43A2-8944-BD45-9322D6D207A0}" destId="{89F37735-4E30-C448-859B-F8CB00508E61}" srcOrd="0" destOrd="0" presId="urn:microsoft.com/office/officeart/2008/layout/HalfCircleOrganizationChart"/>
    <dgm:cxn modelId="{4BC4152B-6EDA-A64F-99DE-D75A58A754D4}" type="presParOf" srcId="{89F37735-4E30-C448-859B-F8CB00508E61}" destId="{ED581A97-909E-E54B-A6B1-881D9DB98F08}" srcOrd="0" destOrd="0" presId="urn:microsoft.com/office/officeart/2008/layout/HalfCircleOrganizationChart"/>
    <dgm:cxn modelId="{4502C640-CDB4-8840-A024-5B54FBA498D6}" type="presParOf" srcId="{89F37735-4E30-C448-859B-F8CB00508E61}" destId="{24FEF592-7432-4343-AE72-62103C546745}" srcOrd="1" destOrd="0" presId="urn:microsoft.com/office/officeart/2008/layout/HalfCircleOrganizationChart"/>
    <dgm:cxn modelId="{FC24A247-F04E-A34A-BA04-084EED9DE132}" type="presParOf" srcId="{89F37735-4E30-C448-859B-F8CB00508E61}" destId="{A097D2E7-73AE-B94E-B76A-C24F03EDC55B}" srcOrd="2" destOrd="0" presId="urn:microsoft.com/office/officeart/2008/layout/HalfCircleOrganizationChart"/>
    <dgm:cxn modelId="{DA1D3128-FAB3-AE44-A8F2-CCF94BB85CD3}" type="presParOf" srcId="{89F37735-4E30-C448-859B-F8CB00508E61}" destId="{9F42008F-EA45-EE4F-A28A-B3CB3D9E0553}" srcOrd="3" destOrd="0" presId="urn:microsoft.com/office/officeart/2008/layout/HalfCircleOrganizationChart"/>
    <dgm:cxn modelId="{6897B3AB-76D2-6D45-AEEF-0DB2BBC43F36}" type="presParOf" srcId="{F9591BF8-43A2-8944-BD45-9322D6D207A0}" destId="{1B109F69-1021-FB4A-94DB-07AE0E3E63CA}" srcOrd="1" destOrd="0" presId="urn:microsoft.com/office/officeart/2008/layout/HalfCircleOrganizationChart"/>
    <dgm:cxn modelId="{D5D64FD0-8BAA-154F-AA58-FA9BA0F3DF39}" type="presParOf" srcId="{F9591BF8-43A2-8944-BD45-9322D6D207A0}" destId="{9D0FDB11-8914-0C44-8306-CED4D4867005}" srcOrd="2" destOrd="0" presId="urn:microsoft.com/office/officeart/2008/layout/HalfCircleOrganizationChart"/>
    <dgm:cxn modelId="{58710A07-A75D-1442-A0C1-4BA3C45E2877}" type="presParOf" srcId="{F960DC27-B82C-6349-86B8-4164D76B0986}" destId="{66D8F09B-0897-F945-82CD-3EA8487A4AB8}" srcOrd="6" destOrd="0" presId="urn:microsoft.com/office/officeart/2008/layout/HalfCircleOrganizationChart"/>
    <dgm:cxn modelId="{DBE8E4FB-8653-9547-A5A3-2A1E1745392C}" type="presParOf" srcId="{F960DC27-B82C-6349-86B8-4164D76B0986}" destId="{EA2CEF5B-D00D-594D-819B-DBDE6CEC5CE1}" srcOrd="7" destOrd="0" presId="urn:microsoft.com/office/officeart/2008/layout/HalfCircleOrganizationChart"/>
    <dgm:cxn modelId="{F6567BC8-376B-9642-AD16-8D0E82AF4EF9}" type="presParOf" srcId="{EA2CEF5B-D00D-594D-819B-DBDE6CEC5CE1}" destId="{AF04C740-A7A2-7047-B0B0-D7A4CFAC9F1B}" srcOrd="0" destOrd="0" presId="urn:microsoft.com/office/officeart/2008/layout/HalfCircleOrganizationChart"/>
    <dgm:cxn modelId="{26B45163-A4F3-5A44-9398-902178037D80}" type="presParOf" srcId="{AF04C740-A7A2-7047-B0B0-D7A4CFAC9F1B}" destId="{C8127322-DF1F-0E47-95C1-FD8EAEE0777A}" srcOrd="0" destOrd="0" presId="urn:microsoft.com/office/officeart/2008/layout/HalfCircleOrganizationChart"/>
    <dgm:cxn modelId="{C62A6C2E-8E69-7043-A069-AEFAA8B3CFCC}" type="presParOf" srcId="{AF04C740-A7A2-7047-B0B0-D7A4CFAC9F1B}" destId="{EEEBEA2E-39F4-8A42-8DF1-B00B183A5C13}" srcOrd="1" destOrd="0" presId="urn:microsoft.com/office/officeart/2008/layout/HalfCircleOrganizationChart"/>
    <dgm:cxn modelId="{0EC2F98F-BFA9-D14E-AB97-715024BE17B1}" type="presParOf" srcId="{AF04C740-A7A2-7047-B0B0-D7A4CFAC9F1B}" destId="{5203FCE8-F8B7-CC48-AED1-36E48B5E7516}" srcOrd="2" destOrd="0" presId="urn:microsoft.com/office/officeart/2008/layout/HalfCircleOrganizationChart"/>
    <dgm:cxn modelId="{02B9DCDE-0190-314F-AFAA-F9FDEB084F88}" type="presParOf" srcId="{AF04C740-A7A2-7047-B0B0-D7A4CFAC9F1B}" destId="{47E9BEC8-8185-1248-AE90-225C5380126D}" srcOrd="3" destOrd="0" presId="urn:microsoft.com/office/officeart/2008/layout/HalfCircleOrganizationChart"/>
    <dgm:cxn modelId="{B506A0FF-59ED-CD40-B787-E7B3954D1599}" type="presParOf" srcId="{EA2CEF5B-D00D-594D-819B-DBDE6CEC5CE1}" destId="{210F4FD5-0BE1-3F40-AB88-6D95161F2696}" srcOrd="1" destOrd="0" presId="urn:microsoft.com/office/officeart/2008/layout/HalfCircleOrganizationChart"/>
    <dgm:cxn modelId="{DB612AF0-5877-3C49-84B1-33D00E96452C}" type="presParOf" srcId="{EA2CEF5B-D00D-594D-819B-DBDE6CEC5CE1}" destId="{2B10CF55-BEA5-5345-B53A-587CAE9AEAD8}" srcOrd="2" destOrd="0" presId="urn:microsoft.com/office/officeart/2008/layout/HalfCircleOrganizationChart"/>
    <dgm:cxn modelId="{F2E243DA-509B-224E-9CB5-B84EF2A50DF2}" type="presParOf" srcId="{F960DC27-B82C-6349-86B8-4164D76B0986}" destId="{89640062-FB46-0F4E-969C-C234352DD778}" srcOrd="8" destOrd="0" presId="urn:microsoft.com/office/officeart/2008/layout/HalfCircleOrganizationChart"/>
    <dgm:cxn modelId="{0BA648EB-FCC2-864F-8781-22A83E640DA7}" type="presParOf" srcId="{F960DC27-B82C-6349-86B8-4164D76B0986}" destId="{8DE4BD63-DE10-B74D-9CAC-D27E5A0A081A}" srcOrd="9" destOrd="0" presId="urn:microsoft.com/office/officeart/2008/layout/HalfCircleOrganizationChart"/>
    <dgm:cxn modelId="{DACD1A33-4834-D148-8DA9-44BC35BFCDC6}" type="presParOf" srcId="{8DE4BD63-DE10-B74D-9CAC-D27E5A0A081A}" destId="{FA47CB8A-2C2F-7E4B-A089-870148AB2FA0}" srcOrd="0" destOrd="0" presId="urn:microsoft.com/office/officeart/2008/layout/HalfCircleOrganizationChart"/>
    <dgm:cxn modelId="{13875C63-283F-EE46-8388-676742E75747}" type="presParOf" srcId="{FA47CB8A-2C2F-7E4B-A089-870148AB2FA0}" destId="{BE8447DC-95FB-0646-857C-C31EC5C22F97}" srcOrd="0" destOrd="0" presId="urn:microsoft.com/office/officeart/2008/layout/HalfCircleOrganizationChart"/>
    <dgm:cxn modelId="{3D20E767-ECDD-7942-9A98-F6AD4164D933}" type="presParOf" srcId="{FA47CB8A-2C2F-7E4B-A089-870148AB2FA0}" destId="{D8039A06-BC84-034D-BB89-64B47A9DA942}" srcOrd="1" destOrd="0" presId="urn:microsoft.com/office/officeart/2008/layout/HalfCircleOrganizationChart"/>
    <dgm:cxn modelId="{5003506B-A1FB-F646-B376-C858D00C9317}" type="presParOf" srcId="{FA47CB8A-2C2F-7E4B-A089-870148AB2FA0}" destId="{8BB0A4CD-4519-564A-B546-049006B295C6}" srcOrd="2" destOrd="0" presId="urn:microsoft.com/office/officeart/2008/layout/HalfCircleOrganizationChart"/>
    <dgm:cxn modelId="{9389AC27-5668-0B4E-9E3D-EEAEC7B1D2E3}" type="presParOf" srcId="{FA47CB8A-2C2F-7E4B-A089-870148AB2FA0}" destId="{6D674374-BE3A-C24A-A7CF-4B5C7C160773}" srcOrd="3" destOrd="0" presId="urn:microsoft.com/office/officeart/2008/layout/HalfCircleOrganizationChart"/>
    <dgm:cxn modelId="{26037BEB-12DF-954D-98CA-C564E2303565}" type="presParOf" srcId="{8DE4BD63-DE10-B74D-9CAC-D27E5A0A081A}" destId="{64C3304F-208B-2F49-8D3D-DAC40B9A5CC5}" srcOrd="1" destOrd="0" presId="urn:microsoft.com/office/officeart/2008/layout/HalfCircleOrganizationChart"/>
    <dgm:cxn modelId="{04D93A2B-3B4F-BB4C-9F87-B30F5225CFB7}" type="presParOf" srcId="{8DE4BD63-DE10-B74D-9CAC-D27E5A0A081A}" destId="{8770DFB1-15E9-AC4A-8951-49E2DD9D89AE}" srcOrd="2" destOrd="0" presId="urn:microsoft.com/office/officeart/2008/layout/HalfCircleOrganizationChart"/>
    <dgm:cxn modelId="{D6639ABC-F3AF-6643-A3D4-1B945BAEA1A1}" type="presParOf" srcId="{F960DC27-B82C-6349-86B8-4164D76B0986}" destId="{919D184B-6B72-BF48-9370-A0D77BC6652B}" srcOrd="10" destOrd="0" presId="urn:microsoft.com/office/officeart/2008/layout/HalfCircleOrganizationChart"/>
    <dgm:cxn modelId="{5FF8D196-71AE-C540-8355-0C5A33E7F7B4}" type="presParOf" srcId="{F960DC27-B82C-6349-86B8-4164D76B0986}" destId="{836F67D7-F236-EE40-A130-775C7847C015}" srcOrd="11" destOrd="0" presId="urn:microsoft.com/office/officeart/2008/layout/HalfCircleOrganizationChart"/>
    <dgm:cxn modelId="{2FF08867-B8F0-AE49-A9A2-0699BD41B63D}" type="presParOf" srcId="{836F67D7-F236-EE40-A130-775C7847C015}" destId="{A854435C-0E9E-7848-AD1D-422D9DF94BCB}" srcOrd="0" destOrd="0" presId="urn:microsoft.com/office/officeart/2008/layout/HalfCircleOrganizationChart"/>
    <dgm:cxn modelId="{3EF1ED95-A20A-F74D-A7CF-1173B1766933}" type="presParOf" srcId="{A854435C-0E9E-7848-AD1D-422D9DF94BCB}" destId="{92F05CCD-F958-464E-A129-95ECEDA36716}" srcOrd="0" destOrd="0" presId="urn:microsoft.com/office/officeart/2008/layout/HalfCircleOrganizationChart"/>
    <dgm:cxn modelId="{5BD7DDEC-40BF-984C-9EF4-2CA987FF427C}" type="presParOf" srcId="{A854435C-0E9E-7848-AD1D-422D9DF94BCB}" destId="{4487019B-CB76-9840-8808-14626F456B32}" srcOrd="1" destOrd="0" presId="urn:microsoft.com/office/officeart/2008/layout/HalfCircleOrganizationChart"/>
    <dgm:cxn modelId="{6AFCC97C-D9B4-244D-9125-D294B8D693AD}" type="presParOf" srcId="{A854435C-0E9E-7848-AD1D-422D9DF94BCB}" destId="{46C78D65-4137-D840-B603-207056A09E8D}" srcOrd="2" destOrd="0" presId="urn:microsoft.com/office/officeart/2008/layout/HalfCircleOrganizationChart"/>
    <dgm:cxn modelId="{1C2E5430-3AFF-6E4A-AD62-70BB3178480B}" type="presParOf" srcId="{A854435C-0E9E-7848-AD1D-422D9DF94BCB}" destId="{718C3556-1016-D046-A375-6DFD509F2BFC}" srcOrd="3" destOrd="0" presId="urn:microsoft.com/office/officeart/2008/layout/HalfCircleOrganizationChart"/>
    <dgm:cxn modelId="{D0C76E6A-9D94-1046-9BD5-F389D6447319}" type="presParOf" srcId="{836F67D7-F236-EE40-A130-775C7847C015}" destId="{FB2B449E-5FA9-144C-A7C5-F9F664B75744}" srcOrd="1" destOrd="0" presId="urn:microsoft.com/office/officeart/2008/layout/HalfCircleOrganizationChart"/>
    <dgm:cxn modelId="{AA86160E-B747-7A49-B129-DA0142175CCB}" type="presParOf" srcId="{836F67D7-F236-EE40-A130-775C7847C015}" destId="{C7710694-3594-F541-A381-D23D1E1AE916}" srcOrd="2" destOrd="0" presId="urn:microsoft.com/office/officeart/2008/layout/HalfCircleOrganizationChart"/>
    <dgm:cxn modelId="{81C99309-9269-AA46-A1DB-2F6DA5A17817}" type="presParOf" srcId="{92D86A8C-3380-1545-A245-45510F1FB440}" destId="{2739B2E9-1FFA-284F-898A-AFE717D3EC8F}" srcOrd="2" destOrd="0" presId="urn:microsoft.com/office/officeart/2008/layout/HalfCircleOrganizationChart"/>
    <dgm:cxn modelId="{D36D81C8-55C1-CE47-8C13-50536D2975BC}" type="presParOf" srcId="{2739B2E9-1FFA-284F-898A-AFE717D3EC8F}" destId="{9C25BBF2-7F33-1145-A918-22250FA9F566}" srcOrd="0" destOrd="0" presId="urn:microsoft.com/office/officeart/2008/layout/HalfCircleOrganizationChart"/>
    <dgm:cxn modelId="{BAE3F23F-6607-E640-85A2-289A656C4A50}" type="presParOf" srcId="{2739B2E9-1FFA-284F-898A-AFE717D3EC8F}" destId="{F155B89D-E113-234D-9476-7D6C5E74D213}" srcOrd="1" destOrd="0" presId="urn:microsoft.com/office/officeart/2008/layout/HalfCircleOrganizationChart"/>
    <dgm:cxn modelId="{5A4FE911-BB6F-6D43-8567-1765FB7F69B0}" type="presParOf" srcId="{F155B89D-E113-234D-9476-7D6C5E74D213}" destId="{CE05E9B4-379A-004B-8918-53A1B9EE26C4}" srcOrd="0" destOrd="0" presId="urn:microsoft.com/office/officeart/2008/layout/HalfCircleOrganizationChart"/>
    <dgm:cxn modelId="{E53C6F6D-05BA-C443-913A-8110B14D00B7}" type="presParOf" srcId="{CE05E9B4-379A-004B-8918-53A1B9EE26C4}" destId="{6A9975D4-A5F8-544A-A0C5-CDDB955B7085}" srcOrd="0" destOrd="0" presId="urn:microsoft.com/office/officeart/2008/layout/HalfCircleOrganizationChart"/>
    <dgm:cxn modelId="{875FBB8F-A973-0A40-9371-21557C486923}" type="presParOf" srcId="{CE05E9B4-379A-004B-8918-53A1B9EE26C4}" destId="{081EE6BA-33F1-794B-9657-7BDFA00327AA}" srcOrd="1" destOrd="0" presId="urn:microsoft.com/office/officeart/2008/layout/HalfCircleOrganizationChart"/>
    <dgm:cxn modelId="{39E9D9BA-AA27-854F-8DE9-33F050D8DD1B}" type="presParOf" srcId="{CE05E9B4-379A-004B-8918-53A1B9EE26C4}" destId="{012282EC-9C07-A34E-9116-FABF7585A9B2}" srcOrd="2" destOrd="0" presId="urn:microsoft.com/office/officeart/2008/layout/HalfCircleOrganizationChart"/>
    <dgm:cxn modelId="{8BD715AE-D242-A846-B3BD-4E409C506BB6}" type="presParOf" srcId="{CE05E9B4-379A-004B-8918-53A1B9EE26C4}" destId="{184F85B4-B6A8-3641-894A-D21330E26951}" srcOrd="3" destOrd="0" presId="urn:microsoft.com/office/officeart/2008/layout/HalfCircleOrganizationChart"/>
    <dgm:cxn modelId="{135D7E39-52B0-944C-A890-EAD36471E7EA}" type="presParOf" srcId="{F155B89D-E113-234D-9476-7D6C5E74D213}" destId="{FF5E9808-7F9A-7F4D-B581-936CE3D1AE78}" srcOrd="1" destOrd="0" presId="urn:microsoft.com/office/officeart/2008/layout/HalfCircleOrganizationChart"/>
    <dgm:cxn modelId="{E3E6BBEA-AE3E-3B4D-9821-43618D5D130E}" type="presParOf" srcId="{F155B89D-E113-234D-9476-7D6C5E74D213}" destId="{CDD14CE1-9655-0D46-9756-CC6ACD478D12}" srcOrd="2" destOrd="0" presId="urn:microsoft.com/office/officeart/2008/layout/HalfCircleOrganizationChart"/>
    <dgm:cxn modelId="{5FA8AE25-2B76-5140-9B0E-3A283BD3456B}" type="presParOf" srcId="{2739B2E9-1FFA-284F-898A-AFE717D3EC8F}" destId="{D5ED34D8-725E-F642-B4AB-CB77B3082283}" srcOrd="2" destOrd="0" presId="urn:microsoft.com/office/officeart/2008/layout/HalfCircleOrganizationChart"/>
    <dgm:cxn modelId="{55D9FE87-C6F8-224F-AB8F-273482497C93}" type="presParOf" srcId="{2739B2E9-1FFA-284F-898A-AFE717D3EC8F}" destId="{C1B5839C-1E3E-2D43-A92D-8931A9A73DE0}" srcOrd="3" destOrd="0" presId="urn:microsoft.com/office/officeart/2008/layout/HalfCircleOrganizationChart"/>
    <dgm:cxn modelId="{7EC191C5-46B9-234A-8306-73BD28816A05}" type="presParOf" srcId="{C1B5839C-1E3E-2D43-A92D-8931A9A73DE0}" destId="{F445BA8D-EE4D-F744-8C12-3DE72694A5D8}" srcOrd="0" destOrd="0" presId="urn:microsoft.com/office/officeart/2008/layout/HalfCircleOrganizationChart"/>
    <dgm:cxn modelId="{CDE6B5EF-787F-8F4C-949D-7CB66BB90515}" type="presParOf" srcId="{F445BA8D-EE4D-F744-8C12-3DE72694A5D8}" destId="{FF12633A-DD41-2748-92B1-D5934ABC5E1C}" srcOrd="0" destOrd="0" presId="urn:microsoft.com/office/officeart/2008/layout/HalfCircleOrganizationChart"/>
    <dgm:cxn modelId="{7F8CC98E-636C-5A45-A5B6-C3FA401A4F60}" type="presParOf" srcId="{F445BA8D-EE4D-F744-8C12-3DE72694A5D8}" destId="{A2E53E23-A104-7C40-B1B9-1D009371258B}" srcOrd="1" destOrd="0" presId="urn:microsoft.com/office/officeart/2008/layout/HalfCircleOrganizationChart"/>
    <dgm:cxn modelId="{C1EEDB24-6D3B-6B4B-AEAF-BB74A05C8CFF}" type="presParOf" srcId="{F445BA8D-EE4D-F744-8C12-3DE72694A5D8}" destId="{B1B82CF0-6F28-4F41-BD9C-7E9CF5E909B1}" srcOrd="2" destOrd="0" presId="urn:microsoft.com/office/officeart/2008/layout/HalfCircleOrganizationChart"/>
    <dgm:cxn modelId="{02D4FF62-F601-BE47-BACE-283629810895}" type="presParOf" srcId="{F445BA8D-EE4D-F744-8C12-3DE72694A5D8}" destId="{3ADAD570-2B0E-3746-BF31-47B81331B60B}" srcOrd="3" destOrd="0" presId="urn:microsoft.com/office/officeart/2008/layout/HalfCircleOrganizationChart"/>
    <dgm:cxn modelId="{71A93247-9EFF-074D-A400-7984F5B1EEFF}" type="presParOf" srcId="{C1B5839C-1E3E-2D43-A92D-8931A9A73DE0}" destId="{355B889B-1567-F942-BD45-5AF28BDAF198}" srcOrd="1" destOrd="0" presId="urn:microsoft.com/office/officeart/2008/layout/HalfCircleOrganizationChart"/>
    <dgm:cxn modelId="{DB128C55-3A2F-6148-955F-CE631402BF8F}" type="presParOf" srcId="{C1B5839C-1E3E-2D43-A92D-8931A9A73DE0}" destId="{FDA2C0AC-05F8-6C4D-8A9A-231162652BE9}"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9F03EE-FC29-FA44-AE56-6727D6A10A49}">
      <dsp:nvSpPr>
        <dsp:cNvPr id="0" name=""/>
        <dsp:cNvSpPr/>
      </dsp:nvSpPr>
      <dsp:spPr>
        <a:xfrm>
          <a:off x="1319174" y="3144755"/>
          <a:ext cx="1532940" cy="1316075"/>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kern="1200" dirty="0" smtClean="0"/>
            <a:t>SMEs and partners Team</a:t>
          </a:r>
          <a:endParaRPr lang="en-US" sz="2000" kern="1200" dirty="0"/>
        </a:p>
      </dsp:txBody>
      <dsp:txXfrm>
        <a:off x="1556592" y="3348585"/>
        <a:ext cx="1058104" cy="908415"/>
      </dsp:txXfrm>
    </dsp:sp>
    <dsp:sp modelId="{31B95AD6-9810-EB47-922F-F83FEDEFAB81}">
      <dsp:nvSpPr>
        <dsp:cNvPr id="0" name=""/>
        <dsp:cNvSpPr/>
      </dsp:nvSpPr>
      <dsp:spPr>
        <a:xfrm>
          <a:off x="1355750" y="3733259"/>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049A7BFC-49A4-FE4A-89B9-ED74704433B4}">
      <dsp:nvSpPr>
        <dsp:cNvPr id="0" name=""/>
        <dsp:cNvSpPr/>
      </dsp:nvSpPr>
      <dsp:spPr>
        <a:xfrm>
          <a:off x="0" y="2417183"/>
          <a:ext cx="1532940" cy="1316075"/>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739E5616-B406-FF4F-92C1-586C8046B49F}">
      <dsp:nvSpPr>
        <dsp:cNvPr id="0" name=""/>
        <dsp:cNvSpPr/>
      </dsp:nvSpPr>
      <dsp:spPr>
        <a:xfrm>
          <a:off x="1050137" y="3558459"/>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1E7A328F-BBC2-F741-B02C-14EB7FB5F406}">
      <dsp:nvSpPr>
        <dsp:cNvPr id="0" name=""/>
        <dsp:cNvSpPr/>
      </dsp:nvSpPr>
      <dsp:spPr>
        <a:xfrm>
          <a:off x="2638348" y="2412980"/>
          <a:ext cx="1532940" cy="1316075"/>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kern="1200" dirty="0" smtClean="0"/>
            <a:t>Scouting Team</a:t>
          </a:r>
          <a:endParaRPr lang="en-US" sz="2000" kern="1200" dirty="0"/>
        </a:p>
      </dsp:txBody>
      <dsp:txXfrm>
        <a:off x="2875766" y="2616810"/>
        <a:ext cx="1058104" cy="908415"/>
      </dsp:txXfrm>
    </dsp:sp>
    <dsp:sp modelId="{71572DF4-1675-474A-A595-4442248E7000}">
      <dsp:nvSpPr>
        <dsp:cNvPr id="0" name=""/>
        <dsp:cNvSpPr/>
      </dsp:nvSpPr>
      <dsp:spPr>
        <a:xfrm>
          <a:off x="3693363" y="3551453"/>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A263A201-046F-B94D-9431-074ED0F5AB0C}">
      <dsp:nvSpPr>
        <dsp:cNvPr id="0" name=""/>
        <dsp:cNvSpPr/>
      </dsp:nvSpPr>
      <dsp:spPr>
        <a:xfrm>
          <a:off x="3956710" y="3141953"/>
          <a:ext cx="1532940" cy="1316075"/>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1E431B9E-0313-FE46-9916-A8212D262E34}">
      <dsp:nvSpPr>
        <dsp:cNvPr id="0" name=""/>
        <dsp:cNvSpPr/>
      </dsp:nvSpPr>
      <dsp:spPr>
        <a:xfrm>
          <a:off x="3994099" y="3727654"/>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E61AB351-9FA7-314B-ACE3-BCA2380412A7}">
      <dsp:nvSpPr>
        <dsp:cNvPr id="0" name=""/>
        <dsp:cNvSpPr/>
      </dsp:nvSpPr>
      <dsp:spPr>
        <a:xfrm>
          <a:off x="1319174" y="1689611"/>
          <a:ext cx="1532940" cy="1316075"/>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kern="1200" dirty="0" smtClean="0"/>
            <a:t>Support services Team</a:t>
          </a:r>
          <a:endParaRPr lang="en-US" sz="2000" kern="1200" dirty="0"/>
        </a:p>
      </dsp:txBody>
      <dsp:txXfrm>
        <a:off x="1556592" y="1893441"/>
        <a:ext cx="1058104" cy="908415"/>
      </dsp:txXfrm>
    </dsp:sp>
    <dsp:sp modelId="{4112C062-0491-F64B-8260-1D8DDBA4A978}">
      <dsp:nvSpPr>
        <dsp:cNvPr id="0" name=""/>
        <dsp:cNvSpPr/>
      </dsp:nvSpPr>
      <dsp:spPr>
        <a:xfrm>
          <a:off x="2369312" y="1714482"/>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3C6CFF1-2E21-FF46-A355-BF52FC92E4E1}">
      <dsp:nvSpPr>
        <dsp:cNvPr id="0" name=""/>
        <dsp:cNvSpPr/>
      </dsp:nvSpPr>
      <dsp:spPr>
        <a:xfrm>
          <a:off x="2638348" y="957835"/>
          <a:ext cx="1532940" cy="1316075"/>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0308255-DF1D-EB49-8B7C-3F5E082E3D80}">
      <dsp:nvSpPr>
        <dsp:cNvPr id="0" name=""/>
        <dsp:cNvSpPr/>
      </dsp:nvSpPr>
      <dsp:spPr>
        <a:xfrm>
          <a:off x="2681427" y="1541084"/>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F13CA98-5A2F-2347-BBF7-0A7ABB83ACF1}">
      <dsp:nvSpPr>
        <dsp:cNvPr id="0" name=""/>
        <dsp:cNvSpPr/>
      </dsp:nvSpPr>
      <dsp:spPr>
        <a:xfrm>
          <a:off x="3956710" y="1686809"/>
          <a:ext cx="1532940" cy="1316075"/>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kern="1200" dirty="0" smtClean="0"/>
            <a:t>Techy Bunch</a:t>
          </a:r>
          <a:endParaRPr lang="en-US" sz="2000" kern="1200" dirty="0"/>
        </a:p>
      </dsp:txBody>
      <dsp:txXfrm>
        <a:off x="4194128" y="1890639"/>
        <a:ext cx="1058104" cy="908415"/>
      </dsp:txXfrm>
    </dsp:sp>
    <dsp:sp modelId="{73E37CF2-C592-7445-B1B7-AE165A64530B}">
      <dsp:nvSpPr>
        <dsp:cNvPr id="0" name=""/>
        <dsp:cNvSpPr/>
      </dsp:nvSpPr>
      <dsp:spPr>
        <a:xfrm>
          <a:off x="5283200" y="2270057"/>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AB425DA7-CC8F-A64C-9442-35B945F24F74}">
      <dsp:nvSpPr>
        <dsp:cNvPr id="0" name=""/>
        <dsp:cNvSpPr/>
      </dsp:nvSpPr>
      <dsp:spPr>
        <a:xfrm>
          <a:off x="5275884" y="2426641"/>
          <a:ext cx="1532940" cy="1316075"/>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30000" b="-30000"/>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53CD4C73-65D5-5644-B3B2-E1892F8649A9}">
      <dsp:nvSpPr>
        <dsp:cNvPr id="0" name=""/>
        <dsp:cNvSpPr/>
      </dsp:nvSpPr>
      <dsp:spPr>
        <a:xfrm>
          <a:off x="5574995" y="2450462"/>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9EDE6C5-4245-3E40-9144-5511F2AF02C5}">
      <dsp:nvSpPr>
        <dsp:cNvPr id="0" name=""/>
        <dsp:cNvSpPr/>
      </dsp:nvSpPr>
      <dsp:spPr>
        <a:xfrm>
          <a:off x="5275884" y="971847"/>
          <a:ext cx="1532940" cy="1316075"/>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n-US" sz="2000" kern="1200" dirty="0" smtClean="0"/>
            <a:t>Process Team</a:t>
          </a:r>
          <a:endParaRPr lang="en-US" sz="2000" kern="1200" dirty="0"/>
        </a:p>
      </dsp:txBody>
      <dsp:txXfrm>
        <a:off x="5513302" y="1175677"/>
        <a:ext cx="1058104" cy="908415"/>
      </dsp:txXfrm>
    </dsp:sp>
    <dsp:sp modelId="{F39FD833-13CE-9D48-8288-5EFE4AD8B36E}">
      <dsp:nvSpPr>
        <dsp:cNvPr id="0" name=""/>
        <dsp:cNvSpPr/>
      </dsp:nvSpPr>
      <dsp:spPr>
        <a:xfrm>
          <a:off x="6602374" y="1561752"/>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7BDDF978-EF1B-2C48-B9C7-3D3F953D054E}">
      <dsp:nvSpPr>
        <dsp:cNvPr id="0" name=""/>
        <dsp:cNvSpPr/>
      </dsp:nvSpPr>
      <dsp:spPr>
        <a:xfrm>
          <a:off x="6595059" y="1706075"/>
          <a:ext cx="1532940" cy="1316075"/>
        </a:xfrm>
        <a:prstGeom prst="hexagon">
          <a:avLst>
            <a:gd name="adj" fmla="val 25000"/>
            <a:gd name="vf" fmla="val 11547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t="-8000" b="-8000"/>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76BD135C-B7EF-264D-AFEF-D371148538CC}">
      <dsp:nvSpPr>
        <dsp:cNvPr id="0" name=""/>
        <dsp:cNvSpPr/>
      </dsp:nvSpPr>
      <dsp:spPr>
        <a:xfrm>
          <a:off x="6900672" y="1735500"/>
          <a:ext cx="178816" cy="154131"/>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ED34D8-725E-F642-B4AB-CB77B3082283}">
      <dsp:nvSpPr>
        <dsp:cNvPr id="0" name=""/>
        <dsp:cNvSpPr/>
      </dsp:nvSpPr>
      <dsp:spPr>
        <a:xfrm>
          <a:off x="5096933" y="2404456"/>
          <a:ext cx="599684" cy="433506"/>
        </a:xfrm>
        <a:custGeom>
          <a:avLst/>
          <a:gdLst/>
          <a:ahLst/>
          <a:cxnLst/>
          <a:rect l="0" t="0" r="0" b="0"/>
          <a:pathLst>
            <a:path>
              <a:moveTo>
                <a:pt x="0" y="0"/>
              </a:moveTo>
              <a:lnTo>
                <a:pt x="0" y="433506"/>
              </a:lnTo>
              <a:lnTo>
                <a:pt x="599684" y="433506"/>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C25BBF2-7F33-1145-A918-22250FA9F566}">
      <dsp:nvSpPr>
        <dsp:cNvPr id="0" name=""/>
        <dsp:cNvSpPr/>
      </dsp:nvSpPr>
      <dsp:spPr>
        <a:xfrm>
          <a:off x="4497248" y="2404456"/>
          <a:ext cx="599684" cy="433506"/>
        </a:xfrm>
        <a:custGeom>
          <a:avLst/>
          <a:gdLst/>
          <a:ahLst/>
          <a:cxnLst/>
          <a:rect l="0" t="0" r="0" b="0"/>
          <a:pathLst>
            <a:path>
              <a:moveTo>
                <a:pt x="599684" y="0"/>
              </a:moveTo>
              <a:lnTo>
                <a:pt x="599684" y="433506"/>
              </a:lnTo>
              <a:lnTo>
                <a:pt x="0" y="433506"/>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19D184B-6B72-BF48-9370-A0D77BC6652B}">
      <dsp:nvSpPr>
        <dsp:cNvPr id="0" name=""/>
        <dsp:cNvSpPr/>
      </dsp:nvSpPr>
      <dsp:spPr>
        <a:xfrm>
          <a:off x="5096933" y="2404456"/>
          <a:ext cx="4371194" cy="1329421"/>
        </a:xfrm>
        <a:custGeom>
          <a:avLst/>
          <a:gdLst/>
          <a:ahLst/>
          <a:cxnLst/>
          <a:rect l="0" t="0" r="0" b="0"/>
          <a:pathLst>
            <a:path>
              <a:moveTo>
                <a:pt x="0" y="0"/>
              </a:moveTo>
              <a:lnTo>
                <a:pt x="0" y="1177693"/>
              </a:lnTo>
              <a:lnTo>
                <a:pt x="4371194" y="1177693"/>
              </a:lnTo>
              <a:lnTo>
                <a:pt x="4371194" y="13294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9640062-FB46-0F4E-969C-C234352DD778}">
      <dsp:nvSpPr>
        <dsp:cNvPr id="0" name=""/>
        <dsp:cNvSpPr/>
      </dsp:nvSpPr>
      <dsp:spPr>
        <a:xfrm>
          <a:off x="5096933" y="2404456"/>
          <a:ext cx="2622716" cy="1329421"/>
        </a:xfrm>
        <a:custGeom>
          <a:avLst/>
          <a:gdLst/>
          <a:ahLst/>
          <a:cxnLst/>
          <a:rect l="0" t="0" r="0" b="0"/>
          <a:pathLst>
            <a:path>
              <a:moveTo>
                <a:pt x="0" y="0"/>
              </a:moveTo>
              <a:lnTo>
                <a:pt x="0" y="1177693"/>
              </a:lnTo>
              <a:lnTo>
                <a:pt x="2622716" y="1177693"/>
              </a:lnTo>
              <a:lnTo>
                <a:pt x="2622716" y="13294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6D8F09B-0897-F945-82CD-3EA8487A4AB8}">
      <dsp:nvSpPr>
        <dsp:cNvPr id="0" name=""/>
        <dsp:cNvSpPr/>
      </dsp:nvSpPr>
      <dsp:spPr>
        <a:xfrm>
          <a:off x="5096933" y="2404456"/>
          <a:ext cx="874238" cy="1329421"/>
        </a:xfrm>
        <a:custGeom>
          <a:avLst/>
          <a:gdLst/>
          <a:ahLst/>
          <a:cxnLst/>
          <a:rect l="0" t="0" r="0" b="0"/>
          <a:pathLst>
            <a:path>
              <a:moveTo>
                <a:pt x="0" y="0"/>
              </a:moveTo>
              <a:lnTo>
                <a:pt x="0" y="1177693"/>
              </a:lnTo>
              <a:lnTo>
                <a:pt x="874238" y="1177693"/>
              </a:lnTo>
              <a:lnTo>
                <a:pt x="874238" y="13294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0924844-28CF-CC49-8C4D-39E49F08D47A}">
      <dsp:nvSpPr>
        <dsp:cNvPr id="0" name=""/>
        <dsp:cNvSpPr/>
      </dsp:nvSpPr>
      <dsp:spPr>
        <a:xfrm>
          <a:off x="4222694" y="2404456"/>
          <a:ext cx="874238" cy="1329421"/>
        </a:xfrm>
        <a:custGeom>
          <a:avLst/>
          <a:gdLst/>
          <a:ahLst/>
          <a:cxnLst/>
          <a:rect l="0" t="0" r="0" b="0"/>
          <a:pathLst>
            <a:path>
              <a:moveTo>
                <a:pt x="874238" y="0"/>
              </a:moveTo>
              <a:lnTo>
                <a:pt x="874238" y="1177693"/>
              </a:lnTo>
              <a:lnTo>
                <a:pt x="0" y="1177693"/>
              </a:lnTo>
              <a:lnTo>
                <a:pt x="0" y="13294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E8A0CF8-2A71-7A4A-B6D4-103A356A63E5}">
      <dsp:nvSpPr>
        <dsp:cNvPr id="0" name=""/>
        <dsp:cNvSpPr/>
      </dsp:nvSpPr>
      <dsp:spPr>
        <a:xfrm>
          <a:off x="2474216" y="2404456"/>
          <a:ext cx="2622716" cy="1329421"/>
        </a:xfrm>
        <a:custGeom>
          <a:avLst/>
          <a:gdLst/>
          <a:ahLst/>
          <a:cxnLst/>
          <a:rect l="0" t="0" r="0" b="0"/>
          <a:pathLst>
            <a:path>
              <a:moveTo>
                <a:pt x="2622716" y="0"/>
              </a:moveTo>
              <a:lnTo>
                <a:pt x="2622716" y="1177693"/>
              </a:lnTo>
              <a:lnTo>
                <a:pt x="0" y="1177693"/>
              </a:lnTo>
              <a:lnTo>
                <a:pt x="0" y="13294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26AF4F3-1512-814B-91CD-6C5405BDF11B}">
      <dsp:nvSpPr>
        <dsp:cNvPr id="0" name=""/>
        <dsp:cNvSpPr/>
      </dsp:nvSpPr>
      <dsp:spPr>
        <a:xfrm>
          <a:off x="725739" y="2404456"/>
          <a:ext cx="4371194" cy="1329421"/>
        </a:xfrm>
        <a:custGeom>
          <a:avLst/>
          <a:gdLst/>
          <a:ahLst/>
          <a:cxnLst/>
          <a:rect l="0" t="0" r="0" b="0"/>
          <a:pathLst>
            <a:path>
              <a:moveTo>
                <a:pt x="4371194" y="0"/>
              </a:moveTo>
              <a:lnTo>
                <a:pt x="4371194" y="1177693"/>
              </a:lnTo>
              <a:lnTo>
                <a:pt x="0" y="1177693"/>
              </a:lnTo>
              <a:lnTo>
                <a:pt x="0" y="13294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F515D23F-B69C-B84D-A979-83243648EA3C}">
      <dsp:nvSpPr>
        <dsp:cNvPr id="0" name=""/>
        <dsp:cNvSpPr/>
      </dsp:nvSpPr>
      <dsp:spPr>
        <a:xfrm>
          <a:off x="2987199" y="1681944"/>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00AEE12-3A71-164D-8901-09C56ED5317C}">
      <dsp:nvSpPr>
        <dsp:cNvPr id="0" name=""/>
        <dsp:cNvSpPr/>
      </dsp:nvSpPr>
      <dsp:spPr>
        <a:xfrm>
          <a:off x="2987199" y="1681944"/>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F702293D-29C4-E048-A943-073EFAA96D16}">
      <dsp:nvSpPr>
        <dsp:cNvPr id="0" name=""/>
        <dsp:cNvSpPr/>
      </dsp:nvSpPr>
      <dsp:spPr>
        <a:xfrm>
          <a:off x="2625944" y="1811997"/>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Shareholders &amp; Founders</a:t>
          </a:r>
          <a:endParaRPr lang="en-US" sz="1500" kern="1200" dirty="0"/>
        </a:p>
      </dsp:txBody>
      <dsp:txXfrm>
        <a:off x="2625944" y="1811997"/>
        <a:ext cx="1445022" cy="462407"/>
      </dsp:txXfrm>
    </dsp:sp>
    <dsp:sp modelId="{7DE784FE-826D-8B46-B8AA-697D5D171603}">
      <dsp:nvSpPr>
        <dsp:cNvPr id="0" name=""/>
        <dsp:cNvSpPr/>
      </dsp:nvSpPr>
      <dsp:spPr>
        <a:xfrm>
          <a:off x="4735677" y="1681944"/>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496407C-28BD-0049-A587-44B6AF9861A8}">
      <dsp:nvSpPr>
        <dsp:cNvPr id="0" name=""/>
        <dsp:cNvSpPr/>
      </dsp:nvSpPr>
      <dsp:spPr>
        <a:xfrm>
          <a:off x="4735677" y="1681944"/>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0B86C0-A8DD-0B45-9946-0198B0D15C38}">
      <dsp:nvSpPr>
        <dsp:cNvPr id="0" name=""/>
        <dsp:cNvSpPr/>
      </dsp:nvSpPr>
      <dsp:spPr>
        <a:xfrm>
          <a:off x="4374422" y="1811997"/>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Chief Inspirers Committee</a:t>
          </a:r>
          <a:endParaRPr lang="en-US" sz="1500" kern="1200" dirty="0"/>
        </a:p>
      </dsp:txBody>
      <dsp:txXfrm>
        <a:off x="4374422" y="1811997"/>
        <a:ext cx="1445022" cy="462407"/>
      </dsp:txXfrm>
    </dsp:sp>
    <dsp:sp modelId="{18CFCF24-BAB2-FE40-9133-7B8807294CC0}">
      <dsp:nvSpPr>
        <dsp:cNvPr id="0" name=""/>
        <dsp:cNvSpPr/>
      </dsp:nvSpPr>
      <dsp:spPr>
        <a:xfrm>
          <a:off x="364483" y="3733877"/>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4FF686F-CFAA-6247-93C2-D4708FF02AE5}">
      <dsp:nvSpPr>
        <dsp:cNvPr id="0" name=""/>
        <dsp:cNvSpPr/>
      </dsp:nvSpPr>
      <dsp:spPr>
        <a:xfrm>
          <a:off x="364483" y="3733877"/>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63DDED1-8772-FE46-B3BE-FC4CC6A0F6B2}">
      <dsp:nvSpPr>
        <dsp:cNvPr id="0" name=""/>
        <dsp:cNvSpPr/>
      </dsp:nvSpPr>
      <dsp:spPr>
        <a:xfrm>
          <a:off x="3227" y="3863929"/>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Support Services</a:t>
          </a:r>
          <a:endParaRPr lang="en-US" sz="1500" kern="1200" dirty="0"/>
        </a:p>
      </dsp:txBody>
      <dsp:txXfrm>
        <a:off x="3227" y="3863929"/>
        <a:ext cx="1445022" cy="462407"/>
      </dsp:txXfrm>
    </dsp:sp>
    <dsp:sp modelId="{B820283A-1573-1843-8416-BFC5093DAEEF}">
      <dsp:nvSpPr>
        <dsp:cNvPr id="0" name=""/>
        <dsp:cNvSpPr/>
      </dsp:nvSpPr>
      <dsp:spPr>
        <a:xfrm>
          <a:off x="2112961" y="3733877"/>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BA0C00B-0BA2-1749-9C6C-49F5EDE4EA16}">
      <dsp:nvSpPr>
        <dsp:cNvPr id="0" name=""/>
        <dsp:cNvSpPr/>
      </dsp:nvSpPr>
      <dsp:spPr>
        <a:xfrm>
          <a:off x="2112961" y="3733877"/>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0F0605B-6B70-994D-91E8-B094B216FA86}">
      <dsp:nvSpPr>
        <dsp:cNvPr id="0" name=""/>
        <dsp:cNvSpPr/>
      </dsp:nvSpPr>
      <dsp:spPr>
        <a:xfrm>
          <a:off x="1751705" y="3863929"/>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Technologies</a:t>
          </a:r>
          <a:endParaRPr lang="en-US" sz="1500" kern="1200" dirty="0"/>
        </a:p>
      </dsp:txBody>
      <dsp:txXfrm>
        <a:off x="1751705" y="3863929"/>
        <a:ext cx="1445022" cy="462407"/>
      </dsp:txXfrm>
    </dsp:sp>
    <dsp:sp modelId="{24FEF592-7432-4343-AE72-62103C546745}">
      <dsp:nvSpPr>
        <dsp:cNvPr id="0" name=""/>
        <dsp:cNvSpPr/>
      </dsp:nvSpPr>
      <dsp:spPr>
        <a:xfrm>
          <a:off x="3861438" y="3733877"/>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097D2E7-73AE-B94E-B76A-C24F03EDC55B}">
      <dsp:nvSpPr>
        <dsp:cNvPr id="0" name=""/>
        <dsp:cNvSpPr/>
      </dsp:nvSpPr>
      <dsp:spPr>
        <a:xfrm>
          <a:off x="3861438" y="3733877"/>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D581A97-909E-E54B-A6B1-881D9DB98F08}">
      <dsp:nvSpPr>
        <dsp:cNvPr id="0" name=""/>
        <dsp:cNvSpPr/>
      </dsp:nvSpPr>
      <dsp:spPr>
        <a:xfrm>
          <a:off x="3500183" y="3863929"/>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Fund raising and VC relations</a:t>
          </a:r>
          <a:endParaRPr lang="en-US" sz="1500" kern="1200" dirty="0"/>
        </a:p>
      </dsp:txBody>
      <dsp:txXfrm>
        <a:off x="3500183" y="3863929"/>
        <a:ext cx="1445022" cy="462407"/>
      </dsp:txXfrm>
    </dsp:sp>
    <dsp:sp modelId="{EEEBEA2E-39F4-8A42-8DF1-B00B183A5C13}">
      <dsp:nvSpPr>
        <dsp:cNvPr id="0" name=""/>
        <dsp:cNvSpPr/>
      </dsp:nvSpPr>
      <dsp:spPr>
        <a:xfrm>
          <a:off x="5609916" y="3733877"/>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203FCE8-F8B7-CC48-AED1-36E48B5E7516}">
      <dsp:nvSpPr>
        <dsp:cNvPr id="0" name=""/>
        <dsp:cNvSpPr/>
      </dsp:nvSpPr>
      <dsp:spPr>
        <a:xfrm>
          <a:off x="5609916" y="3733877"/>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8127322-DF1F-0E47-95C1-FD8EAEE0777A}">
      <dsp:nvSpPr>
        <dsp:cNvPr id="0" name=""/>
        <dsp:cNvSpPr/>
      </dsp:nvSpPr>
      <dsp:spPr>
        <a:xfrm>
          <a:off x="5248660" y="3863929"/>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Data Analysis </a:t>
          </a:r>
          <a:endParaRPr lang="en-US" sz="1500" kern="1200" dirty="0"/>
        </a:p>
      </dsp:txBody>
      <dsp:txXfrm>
        <a:off x="5248660" y="3863929"/>
        <a:ext cx="1445022" cy="462407"/>
      </dsp:txXfrm>
    </dsp:sp>
    <dsp:sp modelId="{D8039A06-BC84-034D-BB89-64B47A9DA942}">
      <dsp:nvSpPr>
        <dsp:cNvPr id="0" name=""/>
        <dsp:cNvSpPr/>
      </dsp:nvSpPr>
      <dsp:spPr>
        <a:xfrm>
          <a:off x="7358394" y="3733877"/>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B0A4CD-4519-564A-B546-049006B295C6}">
      <dsp:nvSpPr>
        <dsp:cNvPr id="0" name=""/>
        <dsp:cNvSpPr/>
      </dsp:nvSpPr>
      <dsp:spPr>
        <a:xfrm>
          <a:off x="7358394" y="3733877"/>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E8447DC-95FB-0646-857C-C31EC5C22F97}">
      <dsp:nvSpPr>
        <dsp:cNvPr id="0" name=""/>
        <dsp:cNvSpPr/>
      </dsp:nvSpPr>
      <dsp:spPr>
        <a:xfrm>
          <a:off x="6997138" y="3863929"/>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Customer Relations</a:t>
          </a:r>
          <a:endParaRPr lang="en-US" sz="1500" kern="1200" dirty="0"/>
        </a:p>
      </dsp:txBody>
      <dsp:txXfrm>
        <a:off x="6997138" y="3863929"/>
        <a:ext cx="1445022" cy="462407"/>
      </dsp:txXfrm>
    </dsp:sp>
    <dsp:sp modelId="{4487019B-CB76-9840-8808-14626F456B32}">
      <dsp:nvSpPr>
        <dsp:cNvPr id="0" name=""/>
        <dsp:cNvSpPr/>
      </dsp:nvSpPr>
      <dsp:spPr>
        <a:xfrm>
          <a:off x="9106872" y="3733877"/>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6C78D65-4137-D840-B603-207056A09E8D}">
      <dsp:nvSpPr>
        <dsp:cNvPr id="0" name=""/>
        <dsp:cNvSpPr/>
      </dsp:nvSpPr>
      <dsp:spPr>
        <a:xfrm>
          <a:off x="9106872" y="3733877"/>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2F05CCD-F958-464E-A129-95ECEDA36716}">
      <dsp:nvSpPr>
        <dsp:cNvPr id="0" name=""/>
        <dsp:cNvSpPr/>
      </dsp:nvSpPr>
      <dsp:spPr>
        <a:xfrm>
          <a:off x="8745616" y="3863929"/>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Processes and innovation</a:t>
          </a:r>
          <a:endParaRPr lang="en-US" sz="1500" kern="1200" dirty="0"/>
        </a:p>
      </dsp:txBody>
      <dsp:txXfrm>
        <a:off x="8745616" y="3863929"/>
        <a:ext cx="1445022" cy="462407"/>
      </dsp:txXfrm>
    </dsp:sp>
    <dsp:sp modelId="{081EE6BA-33F1-794B-9657-7BDFA00327AA}">
      <dsp:nvSpPr>
        <dsp:cNvPr id="0" name=""/>
        <dsp:cNvSpPr/>
      </dsp:nvSpPr>
      <dsp:spPr>
        <a:xfrm>
          <a:off x="3861438" y="2707911"/>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12282EC-9C07-A34E-9116-FABF7585A9B2}">
      <dsp:nvSpPr>
        <dsp:cNvPr id="0" name=""/>
        <dsp:cNvSpPr/>
      </dsp:nvSpPr>
      <dsp:spPr>
        <a:xfrm>
          <a:off x="3861438" y="2707911"/>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A9975D4-A5F8-544A-A0C5-CDDB955B7085}">
      <dsp:nvSpPr>
        <dsp:cNvPr id="0" name=""/>
        <dsp:cNvSpPr/>
      </dsp:nvSpPr>
      <dsp:spPr>
        <a:xfrm>
          <a:off x="3500183" y="2837963"/>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Market and Opportunities</a:t>
          </a:r>
          <a:endParaRPr lang="en-US" sz="1500" kern="1200" dirty="0"/>
        </a:p>
      </dsp:txBody>
      <dsp:txXfrm>
        <a:off x="3500183" y="2837963"/>
        <a:ext cx="1445022" cy="462407"/>
      </dsp:txXfrm>
    </dsp:sp>
    <dsp:sp modelId="{A2E53E23-A104-7C40-B1B9-1D009371258B}">
      <dsp:nvSpPr>
        <dsp:cNvPr id="0" name=""/>
        <dsp:cNvSpPr/>
      </dsp:nvSpPr>
      <dsp:spPr>
        <a:xfrm>
          <a:off x="5609916" y="2707911"/>
          <a:ext cx="722511" cy="722511"/>
        </a:xfrm>
        <a:prstGeom prst="arc">
          <a:avLst>
            <a:gd name="adj1" fmla="val 13200000"/>
            <a:gd name="adj2" fmla="val 192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1B82CF0-6F28-4F41-BD9C-7E9CF5E909B1}">
      <dsp:nvSpPr>
        <dsp:cNvPr id="0" name=""/>
        <dsp:cNvSpPr/>
      </dsp:nvSpPr>
      <dsp:spPr>
        <a:xfrm>
          <a:off x="5609916" y="2707911"/>
          <a:ext cx="722511" cy="722511"/>
        </a:xfrm>
        <a:prstGeom prst="arc">
          <a:avLst>
            <a:gd name="adj1" fmla="val 2400000"/>
            <a:gd name="adj2" fmla="val 8400000"/>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FF12633A-DD41-2748-92B1-D5934ABC5E1C}">
      <dsp:nvSpPr>
        <dsp:cNvPr id="0" name=""/>
        <dsp:cNvSpPr/>
      </dsp:nvSpPr>
      <dsp:spPr>
        <a:xfrm>
          <a:off x="5248660" y="2837963"/>
          <a:ext cx="1445022" cy="462407"/>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Identity Management</a:t>
          </a:r>
          <a:endParaRPr lang="en-US" sz="1500" kern="1200" dirty="0"/>
        </a:p>
      </dsp:txBody>
      <dsp:txXfrm>
        <a:off x="5248660" y="2837963"/>
        <a:ext cx="1445022" cy="462407"/>
      </dsp:txXfrm>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901E64-2B8F-344A-9016-D8E752BB248F}" type="datetimeFigureOut">
              <a:rPr lang="en-US" smtClean="0"/>
              <a:t>2/25/17</a:t>
            </a:fld>
            <a:endParaRPr lang="en-US"/>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0FD5A2-34CE-3345-B418-031F3A769DC6}" type="slidenum">
              <a:rPr lang="en-US" smtClean="0"/>
              <a:t>‹n.›</a:t>
            </a:fld>
            <a:endParaRPr lang="en-US"/>
          </a:p>
        </p:txBody>
      </p:sp>
    </p:spTree>
    <p:extLst>
      <p:ext uri="{BB962C8B-B14F-4D97-AF65-F5344CB8AC3E}">
        <p14:creationId xmlns:p14="http://schemas.microsoft.com/office/powerpoint/2010/main" val="720798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2158080"/>
            <a:ext cx="9144000" cy="1835542"/>
          </a:xfrm>
        </p:spPr>
        <p:txBody>
          <a:bodyPr anchor="b"/>
          <a:lstStyle>
            <a:lvl1pPr algn="ctr">
              <a:defRPr sz="6000">
                <a:solidFill>
                  <a:srgbClr val="011893"/>
                </a:solidFill>
                <a:latin typeface="Tw Cen MT" charset="0"/>
                <a:ea typeface="Tw Cen MT" charset="0"/>
                <a:cs typeface="Tw Cen MT" charset="0"/>
              </a:defRPr>
            </a:lvl1pPr>
          </a:lstStyle>
          <a:p>
            <a:r>
              <a:rPr lang="it-IT" dirty="0" smtClean="0"/>
              <a:t>Fare clic per modificare stile</a:t>
            </a:r>
            <a:endParaRPr lang="it-IT" dirty="0"/>
          </a:p>
        </p:txBody>
      </p:sp>
      <p:sp>
        <p:nvSpPr>
          <p:cNvPr id="3" name="Sottotitolo 2"/>
          <p:cNvSpPr>
            <a:spLocks noGrp="1"/>
          </p:cNvSpPr>
          <p:nvPr>
            <p:ph type="subTitle" idx="1"/>
          </p:nvPr>
        </p:nvSpPr>
        <p:spPr>
          <a:xfrm>
            <a:off x="1524000" y="4160838"/>
            <a:ext cx="9144000" cy="1655762"/>
          </a:xfrm>
        </p:spPr>
        <p:txBody>
          <a:bodyPr/>
          <a:lstStyle>
            <a:lvl1pPr marL="0" indent="0" algn="ctr">
              <a:buNone/>
              <a:defRPr sz="2400">
                <a:solidFill>
                  <a:srgbClr val="011893"/>
                </a:solidFill>
                <a:latin typeface="Tw Cen MT" charset="0"/>
                <a:ea typeface="Tw Cen MT" charset="0"/>
                <a:cs typeface="Tw Cen MT"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solidFill>
                  <a:srgbClr val="011893"/>
                </a:solidFill>
              </a:defRPr>
            </a:lvl1pPr>
          </a:lstStyle>
          <a:p>
            <a:fld id="{6A0EE62A-EFFB-D44F-AEE8-68F87B500ABB}" type="datetimeFigureOut">
              <a:rPr lang="it-IT" smtClean="0"/>
              <a:pPr/>
              <a:t>25/02/17</a:t>
            </a:fld>
            <a:endParaRPr lang="it-IT"/>
          </a:p>
        </p:txBody>
      </p:sp>
      <p:sp>
        <p:nvSpPr>
          <p:cNvPr id="5" name="Segnaposto piè di pagina 4"/>
          <p:cNvSpPr>
            <a:spLocks noGrp="1"/>
          </p:cNvSpPr>
          <p:nvPr>
            <p:ph type="ftr" sz="quarter" idx="11"/>
          </p:nvPr>
        </p:nvSpPr>
        <p:spPr/>
        <p:txBody>
          <a:bodyPr/>
          <a:lstStyle>
            <a:lvl1pPr>
              <a:defRPr>
                <a:solidFill>
                  <a:srgbClr val="011893"/>
                </a:solidFill>
              </a:defRPr>
            </a:lvl1pPr>
          </a:lstStyle>
          <a:p>
            <a:endParaRPr lang="it-IT"/>
          </a:p>
        </p:txBody>
      </p:sp>
      <p:sp>
        <p:nvSpPr>
          <p:cNvPr id="6" name="Segnaposto numero diapositiva 5"/>
          <p:cNvSpPr>
            <a:spLocks noGrp="1"/>
          </p:cNvSpPr>
          <p:nvPr>
            <p:ph type="sldNum" sz="quarter" idx="12"/>
          </p:nvPr>
        </p:nvSpPr>
        <p:spPr/>
        <p:txBody>
          <a:bodyPr/>
          <a:lstStyle>
            <a:lvl1pPr>
              <a:defRPr>
                <a:solidFill>
                  <a:srgbClr val="011893"/>
                </a:solidFill>
              </a:defRPr>
            </a:lvl1pPr>
          </a:lstStyle>
          <a:p>
            <a:fld id="{27BDFA09-7C2E-514A-BCB2-57E6AE9A8ACA}" type="slidenum">
              <a:rPr lang="it-IT" smtClean="0"/>
              <a:pPr/>
              <a:t>‹n.›</a:t>
            </a:fld>
            <a:endParaRPr lang="it-IT"/>
          </a:p>
        </p:txBody>
      </p:sp>
    </p:spTree>
    <p:extLst>
      <p:ext uri="{BB962C8B-B14F-4D97-AF65-F5344CB8AC3E}">
        <p14:creationId xmlns:p14="http://schemas.microsoft.com/office/powerpoint/2010/main" val="937709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6A0EE62A-EFFB-D44F-AEE8-68F87B500ABB}" type="datetimeFigureOut">
              <a:rPr lang="it-IT" smtClean="0"/>
              <a:t>25/02/17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7BDFA09-7C2E-514A-BCB2-57E6AE9A8ACA}" type="slidenum">
              <a:rPr lang="it-IT" smtClean="0"/>
              <a:t>‹n.›</a:t>
            </a:fld>
            <a:endParaRPr lang="it-IT"/>
          </a:p>
        </p:txBody>
      </p:sp>
      <p:cxnSp>
        <p:nvCxnSpPr>
          <p:cNvPr id="7" name="Connettore 1 6"/>
          <p:cNvCxnSpPr/>
          <p:nvPr userDrawn="1"/>
        </p:nvCxnSpPr>
        <p:spPr>
          <a:xfrm>
            <a:off x="0" y="1685699"/>
            <a:ext cx="12192000" cy="0"/>
          </a:xfrm>
          <a:prstGeom prst="line">
            <a:avLst/>
          </a:prstGeom>
          <a:ln>
            <a:solidFill>
              <a:srgbClr val="0118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2642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i">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6A0EE62A-EFFB-D44F-AEE8-68F87B500ABB}" type="datetimeFigureOut">
              <a:rPr lang="it-IT" smtClean="0"/>
              <a:t>25/02/17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7BDFA09-7C2E-514A-BCB2-57E6AE9A8ACA}" type="slidenum">
              <a:rPr lang="it-IT" smtClean="0"/>
              <a:t>‹n.›</a:t>
            </a:fld>
            <a:endParaRPr lang="it-IT"/>
          </a:p>
        </p:txBody>
      </p:sp>
    </p:spTree>
    <p:extLst>
      <p:ext uri="{BB962C8B-B14F-4D97-AF65-F5344CB8AC3E}">
        <p14:creationId xmlns:p14="http://schemas.microsoft.com/office/powerpoint/2010/main" val="2112317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838200" y="693682"/>
            <a:ext cx="10515600" cy="922055"/>
          </a:xfrm>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6A0EE62A-EFFB-D44F-AEE8-68F87B500ABB}" type="datetimeFigureOut">
              <a:rPr lang="it-IT" smtClean="0"/>
              <a:t>25/02/17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7BDFA09-7C2E-514A-BCB2-57E6AE9A8ACA}" type="slidenum">
              <a:rPr lang="it-IT" smtClean="0"/>
              <a:t>‹n.›</a:t>
            </a:fld>
            <a:endParaRPr lang="it-IT"/>
          </a:p>
        </p:txBody>
      </p:sp>
      <p:cxnSp>
        <p:nvCxnSpPr>
          <p:cNvPr id="7" name="Connettore 1 6"/>
          <p:cNvCxnSpPr/>
          <p:nvPr userDrawn="1"/>
        </p:nvCxnSpPr>
        <p:spPr>
          <a:xfrm>
            <a:off x="0" y="1685699"/>
            <a:ext cx="12192000" cy="0"/>
          </a:xfrm>
          <a:prstGeom prst="line">
            <a:avLst/>
          </a:prstGeom>
          <a:ln>
            <a:solidFill>
              <a:srgbClr val="0118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1169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stile</a:t>
            </a:r>
            <a:endParaRPr lang="it-IT"/>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6A0EE62A-EFFB-D44F-AEE8-68F87B500ABB}" type="datetimeFigureOut">
              <a:rPr lang="it-IT" smtClean="0"/>
              <a:t>25/02/17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7BDFA09-7C2E-514A-BCB2-57E6AE9A8ACA}" type="slidenum">
              <a:rPr lang="it-IT" smtClean="0"/>
              <a:t>‹n.›</a:t>
            </a:fld>
            <a:endParaRPr lang="it-IT"/>
          </a:p>
        </p:txBody>
      </p:sp>
    </p:spTree>
    <p:extLst>
      <p:ext uri="{BB962C8B-B14F-4D97-AF65-F5344CB8AC3E}">
        <p14:creationId xmlns:p14="http://schemas.microsoft.com/office/powerpoint/2010/main" val="2016898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838200" y="1825625"/>
            <a:ext cx="5181600" cy="4351338"/>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6A0EE62A-EFFB-D44F-AEE8-68F87B500ABB}" type="datetimeFigureOut">
              <a:rPr lang="it-IT" smtClean="0"/>
              <a:t>25/02/17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7BDFA09-7C2E-514A-BCB2-57E6AE9A8ACA}" type="slidenum">
              <a:rPr lang="it-IT" smtClean="0"/>
              <a:t>‹n.›</a:t>
            </a:fld>
            <a:endParaRPr lang="it-IT"/>
          </a:p>
        </p:txBody>
      </p:sp>
      <p:cxnSp>
        <p:nvCxnSpPr>
          <p:cNvPr id="8" name="Connettore 1 7"/>
          <p:cNvCxnSpPr/>
          <p:nvPr userDrawn="1"/>
        </p:nvCxnSpPr>
        <p:spPr>
          <a:xfrm>
            <a:off x="0" y="1685699"/>
            <a:ext cx="12192000" cy="0"/>
          </a:xfrm>
          <a:prstGeom prst="line">
            <a:avLst/>
          </a:prstGeom>
          <a:ln>
            <a:solidFill>
              <a:srgbClr val="0118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9591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677917"/>
            <a:ext cx="10515600" cy="836559"/>
          </a:xfrm>
        </p:spPr>
        <p:txBody>
          <a:bodyPr/>
          <a:lstStyle/>
          <a:p>
            <a:r>
              <a:rPr lang="it-IT" smtClean="0"/>
              <a:t>Fare clic per modificare stile</a:t>
            </a:r>
            <a:endParaRPr lang="it-IT"/>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6A0EE62A-EFFB-D44F-AEE8-68F87B500ABB}" type="datetimeFigureOut">
              <a:rPr lang="it-IT" smtClean="0"/>
              <a:t>25/02/17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27BDFA09-7C2E-514A-BCB2-57E6AE9A8ACA}" type="slidenum">
              <a:rPr lang="it-IT" smtClean="0"/>
              <a:t>‹n.›</a:t>
            </a:fld>
            <a:endParaRPr lang="it-IT"/>
          </a:p>
        </p:txBody>
      </p:sp>
      <p:cxnSp>
        <p:nvCxnSpPr>
          <p:cNvPr id="10" name="Connettore 1 9"/>
          <p:cNvCxnSpPr/>
          <p:nvPr userDrawn="1"/>
        </p:nvCxnSpPr>
        <p:spPr>
          <a:xfrm>
            <a:off x="0" y="1685699"/>
            <a:ext cx="12192000" cy="0"/>
          </a:xfrm>
          <a:prstGeom prst="line">
            <a:avLst/>
          </a:prstGeom>
          <a:ln>
            <a:solidFill>
              <a:srgbClr val="0118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6585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6A0EE62A-EFFB-D44F-AEE8-68F87B500ABB}" type="datetimeFigureOut">
              <a:rPr lang="it-IT" smtClean="0"/>
              <a:t>25/02/17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27BDFA09-7C2E-514A-BCB2-57E6AE9A8ACA}" type="slidenum">
              <a:rPr lang="it-IT" smtClean="0"/>
              <a:t>‹n.›</a:t>
            </a:fld>
            <a:endParaRPr lang="it-IT"/>
          </a:p>
        </p:txBody>
      </p:sp>
      <p:cxnSp>
        <p:nvCxnSpPr>
          <p:cNvPr id="6" name="Connettore 1 5"/>
          <p:cNvCxnSpPr/>
          <p:nvPr userDrawn="1"/>
        </p:nvCxnSpPr>
        <p:spPr>
          <a:xfrm>
            <a:off x="0" y="1685699"/>
            <a:ext cx="12192000" cy="0"/>
          </a:xfrm>
          <a:prstGeom prst="line">
            <a:avLst/>
          </a:prstGeom>
          <a:ln>
            <a:solidFill>
              <a:srgbClr val="0118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5517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6A0EE62A-EFFB-D44F-AEE8-68F87B500ABB}" type="datetimeFigureOut">
              <a:rPr lang="it-IT" smtClean="0"/>
              <a:t>25/02/17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27BDFA09-7C2E-514A-BCB2-57E6AE9A8ACA}" type="slidenum">
              <a:rPr lang="it-IT" smtClean="0"/>
              <a:t>‹n.›</a:t>
            </a:fld>
            <a:endParaRPr lang="it-IT"/>
          </a:p>
        </p:txBody>
      </p:sp>
    </p:spTree>
    <p:extLst>
      <p:ext uri="{BB962C8B-B14F-4D97-AF65-F5344CB8AC3E}">
        <p14:creationId xmlns:p14="http://schemas.microsoft.com/office/powerpoint/2010/main" val="152029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stile</a:t>
            </a:r>
            <a:endParaRPr lang="it-IT"/>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6A0EE62A-EFFB-D44F-AEE8-68F87B500ABB}" type="datetimeFigureOut">
              <a:rPr lang="it-IT" smtClean="0"/>
              <a:t>25/02/17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7BDFA09-7C2E-514A-BCB2-57E6AE9A8ACA}" type="slidenum">
              <a:rPr lang="it-IT" smtClean="0"/>
              <a:t>‹n.›</a:t>
            </a:fld>
            <a:endParaRPr lang="it-IT"/>
          </a:p>
        </p:txBody>
      </p:sp>
    </p:spTree>
    <p:extLst>
      <p:ext uri="{BB962C8B-B14F-4D97-AF65-F5344CB8AC3E}">
        <p14:creationId xmlns:p14="http://schemas.microsoft.com/office/powerpoint/2010/main" val="1804086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stile</a:t>
            </a:r>
            <a:endParaRPr lang="it-IT"/>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6A0EE62A-EFFB-D44F-AEE8-68F87B500ABB}" type="datetimeFigureOut">
              <a:rPr lang="it-IT" smtClean="0"/>
              <a:t>25/02/17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7BDFA09-7C2E-514A-BCB2-57E6AE9A8ACA}" type="slidenum">
              <a:rPr lang="it-IT" smtClean="0"/>
              <a:t>‹n.›</a:t>
            </a:fld>
            <a:endParaRPr lang="it-IT"/>
          </a:p>
        </p:txBody>
      </p:sp>
    </p:spTree>
    <p:extLst>
      <p:ext uri="{BB962C8B-B14F-4D97-AF65-F5344CB8AC3E}">
        <p14:creationId xmlns:p14="http://schemas.microsoft.com/office/powerpoint/2010/main" val="95834473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675536"/>
            <a:ext cx="10515600" cy="900740"/>
          </a:xfrm>
          <a:prstGeom prst="rect">
            <a:avLst/>
          </a:prstGeom>
        </p:spPr>
        <p:txBody>
          <a:bodyPr vert="horz" lIns="91440" tIns="45720" rIns="91440" bIns="45720" rtlCol="0" anchor="ctr">
            <a:normAutofit/>
          </a:bodyPr>
          <a:lstStyle/>
          <a:p>
            <a:r>
              <a:rPr lang="it-IT" dirty="0" smtClean="0"/>
              <a:t>Fare clic per modificare stile</a:t>
            </a:r>
            <a:endParaRPr lang="it-IT" dirty="0"/>
          </a:p>
        </p:txBody>
      </p:sp>
      <p:sp>
        <p:nvSpPr>
          <p:cNvPr id="3" name="Segnaposto testo 2"/>
          <p:cNvSpPr>
            <a:spLocks noGrp="1"/>
          </p:cNvSpPr>
          <p:nvPr>
            <p:ph type="body" idx="1"/>
          </p:nvPr>
        </p:nvSpPr>
        <p:spPr>
          <a:xfrm>
            <a:off x="838200" y="1755662"/>
            <a:ext cx="10515600" cy="4351338"/>
          </a:xfrm>
          <a:prstGeom prst="rect">
            <a:avLst/>
          </a:prstGeom>
        </p:spPr>
        <p:txBody>
          <a:bodyPr vert="horz" lIns="91440" tIns="45720" rIns="91440" bIns="45720" rtlCol="0">
            <a:normAutofit/>
          </a:body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0EE62A-EFFB-D44F-AEE8-68F87B500ABB}" type="datetimeFigureOut">
              <a:rPr lang="it-IT" smtClean="0"/>
              <a:t>25/02/17</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BDFA09-7C2E-514A-BCB2-57E6AE9A8ACA}" type="slidenum">
              <a:rPr lang="it-IT" smtClean="0"/>
              <a:t>‹n.›</a:t>
            </a:fld>
            <a:endParaRPr lang="it-IT"/>
          </a:p>
        </p:txBody>
      </p:sp>
      <p:cxnSp>
        <p:nvCxnSpPr>
          <p:cNvPr id="8" name="Connettore 1 7"/>
          <p:cNvCxnSpPr/>
          <p:nvPr userDrawn="1"/>
        </p:nvCxnSpPr>
        <p:spPr>
          <a:xfrm>
            <a:off x="0" y="6176963"/>
            <a:ext cx="10687792" cy="0"/>
          </a:xfrm>
          <a:prstGeom prst="line">
            <a:avLst/>
          </a:prstGeom>
          <a:ln>
            <a:solidFill>
              <a:srgbClr val="011893"/>
            </a:solidFill>
          </a:ln>
        </p:spPr>
        <p:style>
          <a:lnRef idx="1">
            <a:schemeClr val="accent1"/>
          </a:lnRef>
          <a:fillRef idx="0">
            <a:schemeClr val="accent1"/>
          </a:fillRef>
          <a:effectRef idx="0">
            <a:schemeClr val="accent1"/>
          </a:effectRef>
          <a:fontRef idx="minor">
            <a:schemeClr val="tx1"/>
          </a:fontRef>
        </p:style>
      </p:cxnSp>
      <p:cxnSp>
        <p:nvCxnSpPr>
          <p:cNvPr id="12" name="Connettore 1 11"/>
          <p:cNvCxnSpPr/>
          <p:nvPr userDrawn="1"/>
        </p:nvCxnSpPr>
        <p:spPr>
          <a:xfrm>
            <a:off x="0" y="585842"/>
            <a:ext cx="12192000" cy="0"/>
          </a:xfrm>
          <a:prstGeom prst="line">
            <a:avLst/>
          </a:prstGeom>
          <a:ln>
            <a:solidFill>
              <a:srgbClr val="011893"/>
            </a:solidFill>
          </a:ln>
        </p:spPr>
        <p:style>
          <a:lnRef idx="1">
            <a:schemeClr val="accent1"/>
          </a:lnRef>
          <a:fillRef idx="0">
            <a:schemeClr val="accent1"/>
          </a:fillRef>
          <a:effectRef idx="0">
            <a:schemeClr val="accent1"/>
          </a:effectRef>
          <a:fontRef idx="minor">
            <a:schemeClr val="tx1"/>
          </a:fontRef>
        </p:style>
      </p:cxnSp>
      <p:sp>
        <p:nvSpPr>
          <p:cNvPr id="14" name="CasellaDiTesto 13"/>
          <p:cNvSpPr txBox="1"/>
          <p:nvPr userDrawn="1"/>
        </p:nvSpPr>
        <p:spPr>
          <a:xfrm>
            <a:off x="10862158" y="5897325"/>
            <a:ext cx="983283" cy="369332"/>
          </a:xfrm>
          <a:prstGeom prst="rect">
            <a:avLst/>
          </a:prstGeom>
          <a:noFill/>
        </p:spPr>
        <p:txBody>
          <a:bodyPr wrap="none" rtlCol="0">
            <a:spAutoFit/>
          </a:bodyPr>
          <a:lstStyle/>
          <a:p>
            <a:r>
              <a:rPr lang="it-IT" smtClean="0">
                <a:solidFill>
                  <a:srgbClr val="011893"/>
                </a:solidFill>
                <a:latin typeface="Tw Cen MT Condensed" charset="0"/>
                <a:ea typeface="Tw Cen MT Condensed" charset="0"/>
                <a:cs typeface="Tw Cen MT Condensed" charset="0"/>
              </a:rPr>
              <a:t>ThickLayers</a:t>
            </a:r>
            <a:endParaRPr lang="it-IT" dirty="0">
              <a:solidFill>
                <a:srgbClr val="011893"/>
              </a:solidFill>
              <a:latin typeface="Tw Cen MT Condensed" charset="0"/>
              <a:ea typeface="Tw Cen MT Condensed" charset="0"/>
              <a:cs typeface="Tw Cen MT Condensed" charset="0"/>
            </a:endParaRPr>
          </a:p>
        </p:txBody>
      </p:sp>
    </p:spTree>
    <p:extLst>
      <p:ext uri="{BB962C8B-B14F-4D97-AF65-F5344CB8AC3E}">
        <p14:creationId xmlns:p14="http://schemas.microsoft.com/office/powerpoint/2010/main" val="10088249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kern="1200">
          <a:solidFill>
            <a:srgbClr val="011893"/>
          </a:solidFill>
          <a:latin typeface="Tw Cen MT" charset="0"/>
          <a:ea typeface="Tw Cen MT" charset="0"/>
          <a:cs typeface="Tw Cen MT" charset="0"/>
        </a:defRPr>
      </a:lvl1pPr>
    </p:titleStyle>
    <p:bodyStyle>
      <a:lvl1pPr marL="228600" indent="-228600" algn="l" defTabSz="914400" rtl="0" eaLnBrk="1" latinLnBrk="0" hangingPunct="1">
        <a:lnSpc>
          <a:spcPct val="90000"/>
        </a:lnSpc>
        <a:spcBef>
          <a:spcPts val="1000"/>
        </a:spcBef>
        <a:buFont typeface="Arial"/>
        <a:buChar char="•"/>
        <a:defRPr sz="2800" kern="1200">
          <a:solidFill>
            <a:srgbClr val="011893"/>
          </a:solidFill>
          <a:latin typeface="Tw Cen MT" charset="0"/>
          <a:ea typeface="Tw Cen MT" charset="0"/>
          <a:cs typeface="Tw Cen MT" charset="0"/>
        </a:defRPr>
      </a:lvl1pPr>
      <a:lvl2pPr marL="685800" indent="-228600" algn="l" defTabSz="914400" rtl="0" eaLnBrk="1" latinLnBrk="0" hangingPunct="1">
        <a:lnSpc>
          <a:spcPct val="90000"/>
        </a:lnSpc>
        <a:spcBef>
          <a:spcPts val="500"/>
        </a:spcBef>
        <a:buFont typeface="Arial"/>
        <a:buChar char="•"/>
        <a:defRPr sz="2400" kern="1200">
          <a:solidFill>
            <a:srgbClr val="011893"/>
          </a:solidFill>
          <a:latin typeface="Tw Cen MT" charset="0"/>
          <a:ea typeface="Tw Cen MT" charset="0"/>
          <a:cs typeface="Tw Cen MT" charset="0"/>
        </a:defRPr>
      </a:lvl2pPr>
      <a:lvl3pPr marL="1143000" indent="-228600" algn="l" defTabSz="914400" rtl="0" eaLnBrk="1" latinLnBrk="0" hangingPunct="1">
        <a:lnSpc>
          <a:spcPct val="90000"/>
        </a:lnSpc>
        <a:spcBef>
          <a:spcPts val="500"/>
        </a:spcBef>
        <a:buFont typeface="Arial"/>
        <a:buChar char="•"/>
        <a:defRPr sz="2000" kern="1200">
          <a:solidFill>
            <a:srgbClr val="011893"/>
          </a:solidFill>
          <a:latin typeface="Tw Cen MT" charset="0"/>
          <a:ea typeface="Tw Cen MT" charset="0"/>
          <a:cs typeface="Tw Cen MT" charset="0"/>
        </a:defRPr>
      </a:lvl3pPr>
      <a:lvl4pPr marL="1600200" indent="-228600" algn="l" defTabSz="914400" rtl="0" eaLnBrk="1" latinLnBrk="0" hangingPunct="1">
        <a:lnSpc>
          <a:spcPct val="90000"/>
        </a:lnSpc>
        <a:spcBef>
          <a:spcPts val="500"/>
        </a:spcBef>
        <a:buFont typeface="Arial"/>
        <a:buChar char="•"/>
        <a:defRPr sz="1800" kern="1200">
          <a:solidFill>
            <a:srgbClr val="011893"/>
          </a:solidFill>
          <a:latin typeface="Tw Cen MT" charset="0"/>
          <a:ea typeface="Tw Cen MT" charset="0"/>
          <a:cs typeface="Tw Cen MT" charset="0"/>
        </a:defRPr>
      </a:lvl4pPr>
      <a:lvl5pPr marL="2057400" indent="-228600" algn="l" defTabSz="914400" rtl="0" eaLnBrk="1" latinLnBrk="0" hangingPunct="1">
        <a:lnSpc>
          <a:spcPct val="90000"/>
        </a:lnSpc>
        <a:spcBef>
          <a:spcPts val="500"/>
        </a:spcBef>
        <a:buFont typeface="Arial"/>
        <a:buChar char="•"/>
        <a:defRPr sz="1800" kern="1200">
          <a:solidFill>
            <a:srgbClr val="011893"/>
          </a:solidFill>
          <a:latin typeface="Tw Cen MT" charset="0"/>
          <a:ea typeface="Tw Cen MT" charset="0"/>
          <a:cs typeface="Tw Cen M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tiff"/></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err="1" smtClean="0"/>
              <a:t>ThickLayers</a:t>
            </a:r>
            <a:r>
              <a:rPr lang="it-IT" dirty="0" smtClean="0"/>
              <a:t> </a:t>
            </a:r>
            <a:r>
              <a:rPr lang="it-IT" dirty="0" err="1" smtClean="0"/>
              <a:t>Innovation</a:t>
            </a:r>
            <a:endParaRPr lang="it-IT" dirty="0"/>
          </a:p>
        </p:txBody>
      </p:sp>
      <p:sp>
        <p:nvSpPr>
          <p:cNvPr id="3" name="Sottotitolo 2"/>
          <p:cNvSpPr>
            <a:spLocks noGrp="1"/>
          </p:cNvSpPr>
          <p:nvPr>
            <p:ph type="subTitle" idx="1"/>
          </p:nvPr>
        </p:nvSpPr>
        <p:spPr/>
        <p:txBody>
          <a:bodyPr/>
          <a:lstStyle/>
          <a:p>
            <a:r>
              <a:rPr lang="it-IT" dirty="0" smtClean="0"/>
              <a:t>A </a:t>
            </a:r>
            <a:r>
              <a:rPr lang="it-IT" dirty="0" err="1" smtClean="0"/>
              <a:t>framework</a:t>
            </a:r>
            <a:endParaRPr lang="it-IT" dirty="0"/>
          </a:p>
        </p:txBody>
      </p:sp>
    </p:spTree>
    <p:extLst>
      <p:ext uri="{BB962C8B-B14F-4D97-AF65-F5344CB8AC3E}">
        <p14:creationId xmlns:p14="http://schemas.microsoft.com/office/powerpoint/2010/main" val="16638690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en-US" dirty="0" smtClean="0"/>
              <a:t>The </a:t>
            </a:r>
            <a:r>
              <a:rPr lang="en-US" dirty="0" smtClean="0"/>
              <a:t>platform of </a:t>
            </a:r>
            <a:r>
              <a:rPr lang="en-US" dirty="0" err="1" smtClean="0"/>
              <a:t>ThickLayers</a:t>
            </a:r>
            <a:r>
              <a:rPr lang="en-US" dirty="0" smtClean="0"/>
              <a:t> Innovation</a:t>
            </a:r>
            <a:endParaRPr lang="en-US" dirty="0"/>
          </a:p>
        </p:txBody>
      </p:sp>
      <p:sp>
        <p:nvSpPr>
          <p:cNvPr id="8" name="Segnaposto contenuto 7"/>
          <p:cNvSpPr>
            <a:spLocks noGrp="1"/>
          </p:cNvSpPr>
          <p:nvPr>
            <p:ph sz="half" idx="2"/>
          </p:nvPr>
        </p:nvSpPr>
        <p:spPr/>
        <p:txBody>
          <a:bodyPr>
            <a:normAutofit lnSpcReduction="10000"/>
          </a:bodyPr>
          <a:lstStyle/>
          <a:p>
            <a:r>
              <a:rPr lang="en-US" dirty="0" smtClean="0"/>
              <a:t>A physical (and virtual) space,</a:t>
            </a:r>
          </a:p>
          <a:p>
            <a:r>
              <a:rPr lang="en-US" dirty="0" smtClean="0"/>
              <a:t>Enriched by customizable technological setting,</a:t>
            </a:r>
          </a:p>
          <a:p>
            <a:r>
              <a:rPr lang="en-US" dirty="0" smtClean="0"/>
              <a:t>Posing as platform where start-ups, researchers, SMEs, Lateral Thinkers</a:t>
            </a:r>
          </a:p>
          <a:p>
            <a:r>
              <a:rPr lang="en-US" dirty="0" smtClean="0"/>
              <a:t>Interact with your Embedded Innovation </a:t>
            </a:r>
            <a:r>
              <a:rPr lang="en-US" dirty="0" smtClean="0"/>
              <a:t>Team or with yourself</a:t>
            </a:r>
            <a:endParaRPr lang="en-US" dirty="0" smtClean="0"/>
          </a:p>
          <a:p>
            <a:r>
              <a:rPr lang="en-US" dirty="0" smtClean="0"/>
              <a:t>Assisted, analyzed, and enriched by our Innovation Support Team</a:t>
            </a:r>
            <a:endParaRPr lang="en-US" dirty="0"/>
          </a:p>
        </p:txBody>
      </p:sp>
      <p:pic>
        <p:nvPicPr>
          <p:cNvPr id="9" name="Segnaposto contenuto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27317" y="1825625"/>
            <a:ext cx="5003365" cy="4351338"/>
          </a:xfrm>
          <a:prstGeom prst="rect">
            <a:avLst/>
          </a:prstGeom>
        </p:spPr>
      </p:pic>
    </p:spTree>
    <p:extLst>
      <p:ext uri="{BB962C8B-B14F-4D97-AF65-F5344CB8AC3E}">
        <p14:creationId xmlns:p14="http://schemas.microsoft.com/office/powerpoint/2010/main" val="2005536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Exemplary Journey A</a:t>
            </a:r>
            <a:endParaRPr lang="en-US" dirty="0"/>
          </a:p>
        </p:txBody>
      </p:sp>
      <p:sp>
        <p:nvSpPr>
          <p:cNvPr id="3" name="Segnaposto contenuto 2"/>
          <p:cNvSpPr>
            <a:spLocks noGrp="1"/>
          </p:cNvSpPr>
          <p:nvPr>
            <p:ph idx="1"/>
          </p:nvPr>
        </p:nvSpPr>
        <p:spPr/>
        <p:txBody>
          <a:bodyPr/>
          <a:lstStyle/>
          <a:p>
            <a:r>
              <a:rPr lang="en-US" dirty="0" smtClean="0"/>
              <a:t>You are the marketing manager at Company A.</a:t>
            </a:r>
          </a:p>
          <a:p>
            <a:r>
              <a:rPr lang="en-US" dirty="0" smtClean="0"/>
              <a:t>You are dissatisfied with the lack of integration across your digital and traditional presence online, but your team does not seem to be able to identify different ways of leveraging the digital and the traditional</a:t>
            </a:r>
          </a:p>
          <a:p>
            <a:r>
              <a:rPr lang="en-US" dirty="0" smtClean="0"/>
              <a:t>You ’</a:t>
            </a:r>
            <a:r>
              <a:rPr lang="en-US" dirty="0" err="1" smtClean="0"/>
              <a:t>outbed</a:t>
            </a:r>
            <a:r>
              <a:rPr lang="en-US" dirty="0" smtClean="0"/>
              <a:t>’ your team to </a:t>
            </a:r>
            <a:r>
              <a:rPr lang="en-US" dirty="0" err="1" smtClean="0"/>
              <a:t>ThickLayers</a:t>
            </a:r>
            <a:r>
              <a:rPr lang="en-US" dirty="0" smtClean="0"/>
              <a:t> Innovation where they will work for one week with our support, using many different possible technologies, and being monitored as to how they incorporate digital in their work</a:t>
            </a:r>
            <a:endParaRPr lang="en-US" dirty="0"/>
          </a:p>
        </p:txBody>
      </p:sp>
    </p:spTree>
    <p:extLst>
      <p:ext uri="{BB962C8B-B14F-4D97-AF65-F5344CB8AC3E}">
        <p14:creationId xmlns:p14="http://schemas.microsoft.com/office/powerpoint/2010/main" val="945539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Exemplary Journey B</a:t>
            </a:r>
            <a:endParaRPr lang="en-US" dirty="0"/>
          </a:p>
        </p:txBody>
      </p:sp>
      <p:sp>
        <p:nvSpPr>
          <p:cNvPr id="3" name="Segnaposto contenuto 2"/>
          <p:cNvSpPr>
            <a:spLocks noGrp="1"/>
          </p:cNvSpPr>
          <p:nvPr>
            <p:ph idx="1"/>
          </p:nvPr>
        </p:nvSpPr>
        <p:spPr/>
        <p:txBody>
          <a:bodyPr/>
          <a:lstStyle/>
          <a:p>
            <a:r>
              <a:rPr lang="en-US" dirty="0" smtClean="0"/>
              <a:t>You are the Hiring and recruitment manager and have found that you have problems in attracting newcomers</a:t>
            </a:r>
          </a:p>
          <a:p>
            <a:r>
              <a:rPr lang="en-US" dirty="0" smtClean="0"/>
              <a:t>We reproduce the process and observe it to test what might improve the effectiveness at all levels</a:t>
            </a:r>
          </a:p>
          <a:p>
            <a:r>
              <a:rPr lang="en-US" dirty="0" smtClean="0"/>
              <a:t>We provide you with a diagnosis of fixes to be made and their impact on the most relevant metrics for the process</a:t>
            </a:r>
            <a:endParaRPr lang="en-US" dirty="0"/>
          </a:p>
        </p:txBody>
      </p:sp>
    </p:spTree>
    <p:extLst>
      <p:ext uri="{BB962C8B-B14F-4D97-AF65-F5344CB8AC3E}">
        <p14:creationId xmlns:p14="http://schemas.microsoft.com/office/powerpoint/2010/main" val="512032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Exemplary Journey C</a:t>
            </a:r>
            <a:endParaRPr lang="en-US" dirty="0"/>
          </a:p>
        </p:txBody>
      </p:sp>
      <p:sp>
        <p:nvSpPr>
          <p:cNvPr id="3" name="Segnaposto contenuto 2"/>
          <p:cNvSpPr>
            <a:spLocks noGrp="1"/>
          </p:cNvSpPr>
          <p:nvPr>
            <p:ph idx="1"/>
          </p:nvPr>
        </p:nvSpPr>
        <p:spPr/>
        <p:txBody>
          <a:bodyPr/>
          <a:lstStyle/>
          <a:p>
            <a:r>
              <a:rPr lang="en-US" dirty="0" smtClean="0"/>
              <a:t>You are a manager with a successful career track, but your organization is going digital and you feel you lack a view on the future</a:t>
            </a:r>
          </a:p>
          <a:p>
            <a:r>
              <a:rPr lang="en-US" dirty="0" smtClean="0"/>
              <a:t>You can spend one or more days at </a:t>
            </a:r>
            <a:r>
              <a:rPr lang="en-US" dirty="0" err="1" smtClean="0"/>
              <a:t>ThickLayers</a:t>
            </a:r>
            <a:r>
              <a:rPr lang="en-US" dirty="0" smtClean="0"/>
              <a:t> Innovation defining a development track on the basis of your present state, your desires and our analysis</a:t>
            </a:r>
          </a:p>
          <a:p>
            <a:r>
              <a:rPr lang="en-US" dirty="0" smtClean="0"/>
              <a:t>On the first day you go through </a:t>
            </a:r>
            <a:r>
              <a:rPr lang="en-US" dirty="0" err="1" smtClean="0"/>
              <a:t>ThickLayers</a:t>
            </a:r>
            <a:r>
              <a:rPr lang="en-US" dirty="0" smtClean="0"/>
              <a:t> trademark self-assessment diagnostic and then you have your path</a:t>
            </a:r>
          </a:p>
        </p:txBody>
      </p:sp>
    </p:spTree>
    <p:extLst>
      <p:ext uri="{BB962C8B-B14F-4D97-AF65-F5344CB8AC3E}">
        <p14:creationId xmlns:p14="http://schemas.microsoft.com/office/powerpoint/2010/main" val="766094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Innovation Support Team</a:t>
            </a:r>
            <a:endParaRPr lang="en-US" dirty="0"/>
          </a:p>
        </p:txBody>
      </p:sp>
      <p:sp>
        <p:nvSpPr>
          <p:cNvPr id="5" name="Segnaposto contenuto 4"/>
          <p:cNvSpPr>
            <a:spLocks noGrp="1"/>
          </p:cNvSpPr>
          <p:nvPr>
            <p:ph idx="1"/>
          </p:nvPr>
        </p:nvSpPr>
        <p:spPr/>
        <p:txBody>
          <a:bodyPr/>
          <a:lstStyle/>
          <a:p>
            <a:r>
              <a:rPr lang="en-US" dirty="0" smtClean="0"/>
              <a:t>It is defined on the basis of your needs by leveraging the best possible competencies on the market (SME, researchers, practitioners, etc.)</a:t>
            </a:r>
          </a:p>
          <a:p>
            <a:r>
              <a:rPr lang="en-US" dirty="0" smtClean="0"/>
              <a:t>The </a:t>
            </a:r>
            <a:r>
              <a:rPr lang="en-US" dirty="0" err="1" smtClean="0"/>
              <a:t>ThickLayers</a:t>
            </a:r>
            <a:r>
              <a:rPr lang="en-US" dirty="0" smtClean="0"/>
              <a:t> Innovation methodology ensures that they operate in a multidisciplinary way</a:t>
            </a:r>
            <a:endParaRPr lang="en-US" dirty="0" smtClean="0"/>
          </a:p>
          <a:p>
            <a:r>
              <a:rPr lang="en-US" dirty="0" smtClean="0"/>
              <a:t>It works on the brief defined with you and enriched by our expert and case basis</a:t>
            </a:r>
          </a:p>
          <a:p>
            <a:r>
              <a:rPr lang="en-US" dirty="0" smtClean="0"/>
              <a:t>They provide data, diagnosis and indications on how to improve your organization/ process/ people/ yourself</a:t>
            </a:r>
            <a:endParaRPr lang="en-US" dirty="0"/>
          </a:p>
        </p:txBody>
      </p:sp>
    </p:spTree>
    <p:extLst>
      <p:ext uri="{BB962C8B-B14F-4D97-AF65-F5344CB8AC3E}">
        <p14:creationId xmlns:p14="http://schemas.microsoft.com/office/powerpoint/2010/main" val="1161464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en-US" dirty="0"/>
              <a:t>Embedded Innovation </a:t>
            </a:r>
            <a:r>
              <a:rPr lang="en-US" dirty="0" smtClean="0"/>
              <a:t>Team</a:t>
            </a:r>
            <a:endParaRPr lang="en-US" dirty="0"/>
          </a:p>
        </p:txBody>
      </p:sp>
      <p:sp>
        <p:nvSpPr>
          <p:cNvPr id="3" name="Segnaposto contenuto 2"/>
          <p:cNvSpPr>
            <a:spLocks noGrp="1"/>
          </p:cNvSpPr>
          <p:nvPr>
            <p:ph idx="1"/>
          </p:nvPr>
        </p:nvSpPr>
        <p:spPr/>
        <p:txBody>
          <a:bodyPr/>
          <a:lstStyle/>
          <a:p>
            <a:r>
              <a:rPr lang="en-US" dirty="0" smtClean="0"/>
              <a:t>It is composed by people who work at your organization (from 1 to 15 maximum) involved in the activities/ processes/ procedures/ innovation that you target for betterment</a:t>
            </a:r>
          </a:p>
          <a:p>
            <a:r>
              <a:rPr lang="en-US" dirty="0" smtClean="0"/>
              <a:t>They are located permanently at </a:t>
            </a:r>
            <a:r>
              <a:rPr lang="en-US" dirty="0" err="1" smtClean="0"/>
              <a:t>ThickLayers</a:t>
            </a:r>
            <a:r>
              <a:rPr lang="en-US" dirty="0" smtClean="0"/>
              <a:t> Innovation for the duration of the different steps of the project</a:t>
            </a:r>
            <a:endParaRPr lang="en-US" dirty="0"/>
          </a:p>
        </p:txBody>
      </p:sp>
    </p:spTree>
    <p:extLst>
      <p:ext uri="{BB962C8B-B14F-4D97-AF65-F5344CB8AC3E}">
        <p14:creationId xmlns:p14="http://schemas.microsoft.com/office/powerpoint/2010/main" val="1271797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Our </a:t>
            </a:r>
            <a:r>
              <a:rPr lang="en-US" dirty="0" smtClean="0"/>
              <a:t>partners</a:t>
            </a:r>
            <a:endParaRPr lang="en-US" dirty="0"/>
          </a:p>
        </p:txBody>
      </p:sp>
      <p:sp>
        <p:nvSpPr>
          <p:cNvPr id="3" name="Segnaposto contenuto 2"/>
          <p:cNvSpPr>
            <a:spLocks noGrp="1"/>
          </p:cNvSpPr>
          <p:nvPr>
            <p:ph idx="1"/>
          </p:nvPr>
        </p:nvSpPr>
        <p:spPr>
          <a:xfrm>
            <a:off x="838200" y="1755662"/>
            <a:ext cx="10515600" cy="1952738"/>
          </a:xfrm>
        </p:spPr>
        <p:txBody>
          <a:bodyPr>
            <a:normAutofit lnSpcReduction="10000"/>
          </a:bodyPr>
          <a:lstStyle/>
          <a:p>
            <a:pPr marL="0" indent="0">
              <a:buNone/>
            </a:pPr>
            <a:r>
              <a:rPr lang="en-US" dirty="0" smtClean="0"/>
              <a:t>On the basis of our global, extended network, we leverage partnerships which vary. Our scouting unit can access new competencies required by your project. Flexibility allows us to be a one-stop solution company, which cannot be delivered by any existing consulting practice. Among our partners we will count on:</a:t>
            </a:r>
          </a:p>
        </p:txBody>
      </p:sp>
      <p:sp>
        <p:nvSpPr>
          <p:cNvPr id="4" name="CasellaDiTesto 3"/>
          <p:cNvSpPr txBox="1"/>
          <p:nvPr/>
        </p:nvSpPr>
        <p:spPr>
          <a:xfrm>
            <a:off x="2247900" y="3708400"/>
            <a:ext cx="4673600" cy="2031325"/>
          </a:xfrm>
          <a:prstGeom prst="rect">
            <a:avLst/>
          </a:prstGeom>
          <a:noFill/>
        </p:spPr>
        <p:txBody>
          <a:bodyPr wrap="square" rtlCol="0">
            <a:spAutoFit/>
          </a:bodyPr>
          <a:lstStyle/>
          <a:p>
            <a:pPr marL="285750" indent="-285750">
              <a:buFont typeface="Arial" charset="0"/>
              <a:buChar char="•"/>
            </a:pPr>
            <a:r>
              <a:rPr lang="en-US" dirty="0">
                <a:solidFill>
                  <a:srgbClr val="011893"/>
                </a:solidFill>
              </a:rPr>
              <a:t>Research centers</a:t>
            </a:r>
          </a:p>
          <a:p>
            <a:pPr marL="285750" indent="-285750">
              <a:buFont typeface="Arial" charset="0"/>
              <a:buChar char="•"/>
            </a:pPr>
            <a:r>
              <a:rPr lang="en-US" dirty="0">
                <a:solidFill>
                  <a:srgbClr val="011893"/>
                </a:solidFill>
              </a:rPr>
              <a:t>Universities</a:t>
            </a:r>
          </a:p>
          <a:p>
            <a:pPr marL="285750" indent="-285750">
              <a:buFont typeface="Arial" charset="0"/>
              <a:buChar char="•"/>
            </a:pPr>
            <a:r>
              <a:rPr lang="en-US" dirty="0" smtClean="0">
                <a:solidFill>
                  <a:srgbClr val="011893"/>
                </a:solidFill>
              </a:rPr>
              <a:t>Management experts</a:t>
            </a:r>
          </a:p>
          <a:p>
            <a:pPr marL="285750" indent="-285750">
              <a:buFont typeface="Arial" charset="0"/>
              <a:buChar char="•"/>
            </a:pPr>
            <a:r>
              <a:rPr lang="en-US" dirty="0" smtClean="0">
                <a:solidFill>
                  <a:srgbClr val="011893"/>
                </a:solidFill>
              </a:rPr>
              <a:t>Psychologists</a:t>
            </a:r>
          </a:p>
          <a:p>
            <a:pPr marL="285750" indent="-285750">
              <a:buFont typeface="Arial" charset="0"/>
              <a:buChar char="•"/>
            </a:pPr>
            <a:r>
              <a:rPr lang="en-US" dirty="0" smtClean="0">
                <a:solidFill>
                  <a:srgbClr val="011893"/>
                </a:solidFill>
              </a:rPr>
              <a:t>Neuroscientists</a:t>
            </a:r>
          </a:p>
          <a:p>
            <a:pPr marL="285750" indent="-285750">
              <a:buFont typeface="Arial" charset="0"/>
              <a:buChar char="•"/>
            </a:pPr>
            <a:r>
              <a:rPr lang="en-US" dirty="0" smtClean="0">
                <a:solidFill>
                  <a:srgbClr val="011893"/>
                </a:solidFill>
              </a:rPr>
              <a:t>Anthropologists</a:t>
            </a:r>
            <a:endParaRPr lang="en-US" dirty="0">
              <a:solidFill>
                <a:srgbClr val="011893"/>
              </a:solidFill>
            </a:endParaRPr>
          </a:p>
          <a:p>
            <a:pPr marL="285750" indent="-285750">
              <a:buFont typeface="Arial" charset="0"/>
              <a:buChar char="•"/>
            </a:pPr>
            <a:endParaRPr lang="en-US" dirty="0">
              <a:solidFill>
                <a:srgbClr val="011893"/>
              </a:solidFill>
            </a:endParaRPr>
          </a:p>
        </p:txBody>
      </p:sp>
      <p:sp>
        <p:nvSpPr>
          <p:cNvPr id="5" name="CasellaDiTesto 4"/>
          <p:cNvSpPr txBox="1"/>
          <p:nvPr/>
        </p:nvSpPr>
        <p:spPr>
          <a:xfrm>
            <a:off x="5613400" y="3708400"/>
            <a:ext cx="4673600" cy="1754326"/>
          </a:xfrm>
          <a:prstGeom prst="rect">
            <a:avLst/>
          </a:prstGeom>
          <a:noFill/>
        </p:spPr>
        <p:txBody>
          <a:bodyPr wrap="square" rtlCol="0">
            <a:spAutoFit/>
          </a:bodyPr>
          <a:lstStyle/>
          <a:p>
            <a:pPr marL="285750" indent="-285750">
              <a:buFont typeface="Arial" charset="0"/>
              <a:buChar char="•"/>
            </a:pPr>
            <a:r>
              <a:rPr lang="en-US" dirty="0" smtClean="0">
                <a:solidFill>
                  <a:srgbClr val="011893"/>
                </a:solidFill>
              </a:rPr>
              <a:t>Start-uppers</a:t>
            </a:r>
          </a:p>
          <a:p>
            <a:pPr marL="285750" indent="-285750">
              <a:buFont typeface="Arial" charset="0"/>
              <a:buChar char="•"/>
            </a:pPr>
            <a:r>
              <a:rPr lang="en-US" dirty="0" smtClean="0">
                <a:solidFill>
                  <a:srgbClr val="011893"/>
                </a:solidFill>
              </a:rPr>
              <a:t>Entrepreneurs</a:t>
            </a:r>
          </a:p>
          <a:p>
            <a:pPr marL="285750" indent="-285750">
              <a:buFont typeface="Arial" charset="0"/>
              <a:buChar char="•"/>
            </a:pPr>
            <a:r>
              <a:rPr lang="en-US" dirty="0" smtClean="0">
                <a:solidFill>
                  <a:srgbClr val="011893"/>
                </a:solidFill>
              </a:rPr>
              <a:t>Inspirational leaders</a:t>
            </a:r>
          </a:p>
          <a:p>
            <a:pPr marL="285750" indent="-285750">
              <a:buFont typeface="Arial" charset="0"/>
              <a:buChar char="•"/>
            </a:pPr>
            <a:r>
              <a:rPr lang="en-US" dirty="0" smtClean="0">
                <a:solidFill>
                  <a:srgbClr val="011893"/>
                </a:solidFill>
              </a:rPr>
              <a:t>Technologists</a:t>
            </a:r>
          </a:p>
          <a:p>
            <a:pPr marL="285750" indent="-285750">
              <a:buFont typeface="Arial" charset="0"/>
              <a:buChar char="•"/>
            </a:pPr>
            <a:r>
              <a:rPr lang="en-US" dirty="0" smtClean="0">
                <a:solidFill>
                  <a:srgbClr val="011893"/>
                </a:solidFill>
              </a:rPr>
              <a:t>Designers</a:t>
            </a:r>
            <a:endParaRPr lang="en-US" dirty="0">
              <a:solidFill>
                <a:srgbClr val="011893"/>
              </a:solidFill>
            </a:endParaRPr>
          </a:p>
          <a:p>
            <a:pPr marL="285750" indent="-285750">
              <a:buFont typeface="Arial" charset="0"/>
              <a:buChar char="•"/>
            </a:pPr>
            <a:r>
              <a:rPr lang="en-US" dirty="0" err="1" smtClean="0">
                <a:solidFill>
                  <a:srgbClr val="011893"/>
                </a:solidFill>
              </a:rPr>
              <a:t>Ethnomethodologists</a:t>
            </a:r>
            <a:endParaRPr lang="en-US" dirty="0">
              <a:solidFill>
                <a:srgbClr val="011893"/>
              </a:solidFill>
            </a:endParaRPr>
          </a:p>
        </p:txBody>
      </p:sp>
    </p:spTree>
    <p:extLst>
      <p:ext uri="{BB962C8B-B14F-4D97-AF65-F5344CB8AC3E}">
        <p14:creationId xmlns:p14="http://schemas.microsoft.com/office/powerpoint/2010/main" val="557423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en-US" dirty="0" smtClean="0"/>
              <a:t>Our partners in consulting and high end services</a:t>
            </a:r>
            <a:endParaRPr lang="en-US" dirty="0"/>
          </a:p>
        </p:txBody>
      </p:sp>
      <p:sp>
        <p:nvSpPr>
          <p:cNvPr id="3" name="Segnaposto contenuto 2"/>
          <p:cNvSpPr>
            <a:spLocks noGrp="1"/>
          </p:cNvSpPr>
          <p:nvPr>
            <p:ph idx="1"/>
          </p:nvPr>
        </p:nvSpPr>
        <p:spPr/>
        <p:txBody>
          <a:bodyPr/>
          <a:lstStyle/>
          <a:p>
            <a:r>
              <a:rPr lang="en-US" dirty="0" smtClean="0"/>
              <a:t>CEB Gartner</a:t>
            </a:r>
          </a:p>
          <a:p>
            <a:r>
              <a:rPr lang="en-US" dirty="0" smtClean="0"/>
              <a:t>Voices from the Blog</a:t>
            </a:r>
          </a:p>
          <a:p>
            <a:r>
              <a:rPr lang="it-IT" dirty="0" smtClean="0"/>
              <a:t>Holacracy</a:t>
            </a:r>
          </a:p>
          <a:p>
            <a:r>
              <a:rPr lang="it-IT" dirty="0" err="1" smtClean="0"/>
              <a:t>Singularity</a:t>
            </a:r>
            <a:r>
              <a:rPr lang="it-IT" dirty="0" smtClean="0"/>
              <a:t> U</a:t>
            </a:r>
          </a:p>
          <a:p>
            <a:r>
              <a:rPr lang="it-IT" dirty="0" smtClean="0"/>
              <a:t>Etc.</a:t>
            </a:r>
          </a:p>
          <a:p>
            <a:r>
              <a:rPr lang="it-IT" dirty="0" smtClean="0">
                <a:solidFill>
                  <a:srgbClr val="FF0000"/>
                </a:solidFill>
              </a:rPr>
              <a:t>TODO: </a:t>
            </a:r>
          </a:p>
          <a:p>
            <a:pPr lvl="1"/>
            <a:r>
              <a:rPr lang="it-IT" dirty="0" smtClean="0">
                <a:solidFill>
                  <a:srgbClr val="FF0000"/>
                </a:solidFill>
              </a:rPr>
              <a:t>Reach out to </a:t>
            </a:r>
            <a:r>
              <a:rPr lang="it-IT" dirty="0" err="1" smtClean="0">
                <a:solidFill>
                  <a:srgbClr val="FF0000"/>
                </a:solidFill>
              </a:rPr>
              <a:t>leading</a:t>
            </a:r>
            <a:r>
              <a:rPr lang="it-IT" dirty="0" smtClean="0">
                <a:solidFill>
                  <a:srgbClr val="FF0000"/>
                </a:solidFill>
              </a:rPr>
              <a:t> </a:t>
            </a:r>
            <a:r>
              <a:rPr lang="it-IT" dirty="0" err="1" smtClean="0">
                <a:solidFill>
                  <a:srgbClr val="FF0000"/>
                </a:solidFill>
              </a:rPr>
              <a:t>persons</a:t>
            </a:r>
            <a:r>
              <a:rPr lang="it-IT" dirty="0" smtClean="0">
                <a:solidFill>
                  <a:srgbClr val="FF0000"/>
                </a:solidFill>
              </a:rPr>
              <a:t>: </a:t>
            </a:r>
            <a:r>
              <a:rPr lang="it-IT" dirty="0" err="1" smtClean="0">
                <a:solidFill>
                  <a:srgbClr val="FF0000"/>
                </a:solidFill>
              </a:rPr>
              <a:t>Kurzweil</a:t>
            </a:r>
            <a:r>
              <a:rPr lang="it-IT" dirty="0" smtClean="0">
                <a:solidFill>
                  <a:srgbClr val="FF0000"/>
                </a:solidFill>
              </a:rPr>
              <a:t>, </a:t>
            </a:r>
            <a:r>
              <a:rPr lang="it-IT" dirty="0" err="1" smtClean="0">
                <a:solidFill>
                  <a:srgbClr val="FF0000"/>
                </a:solidFill>
              </a:rPr>
              <a:t>Robertson</a:t>
            </a:r>
            <a:r>
              <a:rPr lang="it-IT" dirty="0" smtClean="0">
                <a:solidFill>
                  <a:srgbClr val="FF0000"/>
                </a:solidFill>
              </a:rPr>
              <a:t>, </a:t>
            </a:r>
            <a:r>
              <a:rPr lang="it-IT" dirty="0" err="1" smtClean="0">
                <a:solidFill>
                  <a:srgbClr val="FF0000"/>
                </a:solidFill>
              </a:rPr>
              <a:t>Laloux</a:t>
            </a:r>
            <a:r>
              <a:rPr lang="it-IT" dirty="0" smtClean="0">
                <a:solidFill>
                  <a:srgbClr val="FF0000"/>
                </a:solidFill>
              </a:rPr>
              <a:t>, Laszlo </a:t>
            </a:r>
            <a:r>
              <a:rPr lang="it-IT" dirty="0" err="1" smtClean="0">
                <a:solidFill>
                  <a:srgbClr val="FF0000"/>
                </a:solidFill>
              </a:rPr>
              <a:t>Bock</a:t>
            </a:r>
            <a:r>
              <a:rPr lang="it-IT" dirty="0" smtClean="0">
                <a:solidFill>
                  <a:srgbClr val="FF0000"/>
                </a:solidFill>
              </a:rPr>
              <a:t> and </a:t>
            </a:r>
            <a:r>
              <a:rPr lang="it-IT" dirty="0" err="1" smtClean="0">
                <a:solidFill>
                  <a:srgbClr val="FF0000"/>
                </a:solidFill>
              </a:rPr>
              <a:t>sign</a:t>
            </a:r>
            <a:r>
              <a:rPr lang="it-IT" dirty="0" smtClean="0">
                <a:solidFill>
                  <a:srgbClr val="FF0000"/>
                </a:solidFill>
              </a:rPr>
              <a:t> </a:t>
            </a:r>
            <a:r>
              <a:rPr lang="it-IT" dirty="0" err="1" smtClean="0">
                <a:solidFill>
                  <a:srgbClr val="FF0000"/>
                </a:solidFill>
              </a:rPr>
              <a:t>them</a:t>
            </a:r>
            <a:r>
              <a:rPr lang="it-IT" dirty="0" smtClean="0">
                <a:solidFill>
                  <a:srgbClr val="FF0000"/>
                </a:solidFill>
              </a:rPr>
              <a:t> on</a:t>
            </a:r>
          </a:p>
          <a:p>
            <a:pPr lvl="1"/>
            <a:r>
              <a:rPr lang="it-IT" dirty="0" err="1" smtClean="0">
                <a:solidFill>
                  <a:srgbClr val="FF0000"/>
                </a:solidFill>
              </a:rPr>
              <a:t>Define</a:t>
            </a:r>
            <a:r>
              <a:rPr lang="it-IT" dirty="0" smtClean="0">
                <a:solidFill>
                  <a:srgbClr val="FF0000"/>
                </a:solidFill>
              </a:rPr>
              <a:t> a format of </a:t>
            </a:r>
            <a:r>
              <a:rPr lang="it-IT" dirty="0" err="1" smtClean="0">
                <a:solidFill>
                  <a:srgbClr val="FF0000"/>
                </a:solidFill>
              </a:rPr>
              <a:t>agreement</a:t>
            </a:r>
            <a:r>
              <a:rPr lang="it-IT" dirty="0" smtClean="0">
                <a:solidFill>
                  <a:srgbClr val="FF0000"/>
                </a:solidFill>
              </a:rPr>
              <a:t> (</a:t>
            </a:r>
            <a:r>
              <a:rPr lang="it-IT" dirty="0" err="1" smtClean="0">
                <a:solidFill>
                  <a:srgbClr val="FF0000"/>
                </a:solidFill>
              </a:rPr>
              <a:t>legal</a:t>
            </a:r>
            <a:r>
              <a:rPr lang="it-IT" dirty="0" smtClean="0">
                <a:solidFill>
                  <a:srgbClr val="FF0000"/>
                </a:solidFill>
              </a:rPr>
              <a:t>)</a:t>
            </a:r>
            <a:endParaRPr lang="en-US" dirty="0">
              <a:solidFill>
                <a:srgbClr val="FF0000"/>
              </a:solidFill>
            </a:endParaRPr>
          </a:p>
        </p:txBody>
      </p:sp>
    </p:spTree>
    <p:extLst>
      <p:ext uri="{BB962C8B-B14F-4D97-AF65-F5344CB8AC3E}">
        <p14:creationId xmlns:p14="http://schemas.microsoft.com/office/powerpoint/2010/main" val="1856789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Start-ups hosting</a:t>
            </a:r>
            <a:endParaRPr lang="en-US" dirty="0"/>
          </a:p>
        </p:txBody>
      </p:sp>
      <p:sp>
        <p:nvSpPr>
          <p:cNvPr id="3" name="Segnaposto contenuto 2"/>
          <p:cNvSpPr>
            <a:spLocks noGrp="1"/>
          </p:cNvSpPr>
          <p:nvPr>
            <p:ph idx="1"/>
          </p:nvPr>
        </p:nvSpPr>
        <p:spPr/>
        <p:txBody>
          <a:bodyPr/>
          <a:lstStyle/>
          <a:p>
            <a:r>
              <a:rPr lang="en-US" dirty="0" smtClean="0"/>
              <a:t>We offer dynamic spaces to host start-ups </a:t>
            </a:r>
          </a:p>
          <a:p>
            <a:r>
              <a:rPr lang="en-US" dirty="0" smtClean="0"/>
              <a:t>The arrangement is based on a fixed monthly fee plus a 2% ownership right </a:t>
            </a:r>
          </a:p>
          <a:p>
            <a:r>
              <a:rPr lang="en-US" dirty="0" smtClean="0"/>
              <a:t>Hosted start-ups can take advantage of encounters with VCs and experts, interaction with </a:t>
            </a:r>
            <a:r>
              <a:rPr lang="en-US" dirty="0" err="1" smtClean="0"/>
              <a:t>outbedded</a:t>
            </a:r>
            <a:r>
              <a:rPr lang="en-US" dirty="0" smtClean="0"/>
              <a:t> teams, </a:t>
            </a:r>
            <a:r>
              <a:rPr lang="en-US" dirty="0" err="1" smtClean="0"/>
              <a:t>ThickLayers</a:t>
            </a:r>
            <a:r>
              <a:rPr lang="en-US" dirty="0" smtClean="0"/>
              <a:t> Innovation partners support on a routinely basis</a:t>
            </a:r>
          </a:p>
          <a:p>
            <a:r>
              <a:rPr lang="en-US" dirty="0" smtClean="0"/>
              <a:t>More elaborate collaboration schemes will be defined when start-ups require a go-to-market support</a:t>
            </a:r>
            <a:endParaRPr lang="en-US" dirty="0"/>
          </a:p>
        </p:txBody>
      </p:sp>
    </p:spTree>
    <p:extLst>
      <p:ext uri="{BB962C8B-B14F-4D97-AF65-F5344CB8AC3E}">
        <p14:creationId xmlns:p14="http://schemas.microsoft.com/office/powerpoint/2010/main" val="1955516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en-US" dirty="0" smtClean="0"/>
              <a:t>We are committed to giving innovators a chance</a:t>
            </a:r>
            <a:endParaRPr lang="en-US" dirty="0"/>
          </a:p>
        </p:txBody>
      </p:sp>
      <p:sp>
        <p:nvSpPr>
          <p:cNvPr id="3" name="Segnaposto contenuto 2"/>
          <p:cNvSpPr>
            <a:spLocks noGrp="1"/>
          </p:cNvSpPr>
          <p:nvPr>
            <p:ph idx="1"/>
          </p:nvPr>
        </p:nvSpPr>
        <p:spPr/>
        <p:txBody>
          <a:bodyPr/>
          <a:lstStyle/>
          <a:p>
            <a:r>
              <a:rPr lang="en-US" u="sng" dirty="0"/>
              <a:t>The serendipity challenge for </a:t>
            </a:r>
            <a:r>
              <a:rPr lang="en-US" u="sng" dirty="0" smtClean="0"/>
              <a:t>startups</a:t>
            </a:r>
            <a:r>
              <a:rPr lang="en-US" dirty="0" smtClean="0"/>
              <a:t>: every year we offer a one-year hosting opportunity to a start-up project in the realm of innovation</a:t>
            </a:r>
          </a:p>
          <a:p>
            <a:r>
              <a:rPr lang="en-US" u="sng" dirty="0" smtClean="0"/>
              <a:t>Boost your talent</a:t>
            </a:r>
            <a:r>
              <a:rPr lang="en-US" dirty="0" smtClean="0"/>
              <a:t>: we partner with the Human Age Institute by Manpower Group to offer selected students a one-year pass to our individual services</a:t>
            </a:r>
          </a:p>
          <a:p>
            <a:r>
              <a:rPr lang="en-US" u="sng" dirty="0" smtClean="0"/>
              <a:t>Innovator’s fund</a:t>
            </a:r>
            <a:r>
              <a:rPr lang="en-US" dirty="0" smtClean="0"/>
              <a:t>: we commit 10% of our revenues to invest in scientific research by providing PhD scholarships in areas connected to our interests (5%) and to provide scholarship to excellent students at the bachelor and master level (5%)</a:t>
            </a:r>
          </a:p>
          <a:p>
            <a:endParaRPr lang="en-US" dirty="0"/>
          </a:p>
        </p:txBody>
      </p:sp>
    </p:spTree>
    <p:extLst>
      <p:ext uri="{BB962C8B-B14F-4D97-AF65-F5344CB8AC3E}">
        <p14:creationId xmlns:p14="http://schemas.microsoft.com/office/powerpoint/2010/main" val="1951060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Basically</a:t>
            </a:r>
            <a:r>
              <a:rPr lang="it-IT" dirty="0" smtClean="0"/>
              <a:t> </a:t>
            </a:r>
            <a:r>
              <a:rPr lang="it-IT" dirty="0" err="1" smtClean="0"/>
              <a:t>run</a:t>
            </a:r>
            <a:r>
              <a:rPr lang="it-IT" dirty="0" smtClean="0"/>
              <a:t>!</a:t>
            </a:r>
            <a:endParaRPr lang="en-US" dirty="0"/>
          </a:p>
        </p:txBody>
      </p:sp>
      <p:sp>
        <p:nvSpPr>
          <p:cNvPr id="3" name="Segnaposto contenuto 2"/>
          <p:cNvSpPr>
            <a:spLocks noGrp="1"/>
          </p:cNvSpPr>
          <p:nvPr>
            <p:ph sz="half" idx="1"/>
          </p:nvPr>
        </p:nvSpPr>
        <p:spPr/>
        <p:txBody>
          <a:bodyPr>
            <a:normAutofit fontScale="92500" lnSpcReduction="20000"/>
          </a:bodyPr>
          <a:lstStyle/>
          <a:p>
            <a:r>
              <a:rPr lang="en-US" dirty="0" smtClean="0"/>
              <a:t>Exponential factors of change are redefining even the time scale at which we appreciate our lives</a:t>
            </a:r>
          </a:p>
          <a:p>
            <a:r>
              <a:rPr lang="en-US" dirty="0" smtClean="0"/>
              <a:t>What our great parents experienced in half a century is happening weekly </a:t>
            </a:r>
          </a:p>
          <a:p>
            <a:r>
              <a:rPr lang="en-US" dirty="0" smtClean="0"/>
              <a:t>Organizations were created to act faster than their environment, but now they are lagging behind</a:t>
            </a:r>
          </a:p>
          <a:p>
            <a:r>
              <a:rPr lang="en-US" dirty="0" smtClean="0"/>
              <a:t>Adapting to change is not enough, they need to run faster if they don’t want to be prey to the Red Queen Effect of Alice in Wonderland</a:t>
            </a:r>
          </a:p>
        </p:txBody>
      </p:sp>
      <p:pic>
        <p:nvPicPr>
          <p:cNvPr id="5" name="Segnaposto contenuto 4"/>
          <p:cNvPicPr>
            <a:picLocks noGrp="1" noChangeAspect="1"/>
          </p:cNvPicPr>
          <p:nvPr>
            <p:ph sz="half" idx="2"/>
          </p:nvPr>
        </p:nvPicPr>
        <p:blipFill>
          <a:blip r:embed="rId2"/>
          <a:stretch>
            <a:fillRect/>
          </a:stretch>
        </p:blipFill>
        <p:spPr>
          <a:xfrm>
            <a:off x="6172200" y="2524538"/>
            <a:ext cx="5181600" cy="2953512"/>
          </a:xfrm>
          <a:prstGeom prst="rect">
            <a:avLst/>
          </a:prstGeom>
        </p:spPr>
      </p:pic>
    </p:spTree>
    <p:extLst>
      <p:ext uri="{BB962C8B-B14F-4D97-AF65-F5344CB8AC3E}">
        <p14:creationId xmlns:p14="http://schemas.microsoft.com/office/powerpoint/2010/main" val="1191485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Our organization: vivid</a:t>
            </a:r>
            <a:endParaRPr lang="en-US" dirty="0"/>
          </a:p>
        </p:txBody>
      </p:sp>
      <p:graphicFrame>
        <p:nvGraphicFramePr>
          <p:cNvPr id="5" name="Diagramma 4"/>
          <p:cNvGraphicFramePr/>
          <p:nvPr>
            <p:extLst>
              <p:ext uri="{D42A27DB-BD31-4B8C-83A1-F6EECF244321}">
                <p14:modId xmlns:p14="http://schemas.microsoft.com/office/powerpoint/2010/main" val="1300181131"/>
              </p:ext>
            </p:extLst>
          </p:nvPr>
        </p:nvGraphicFramePr>
        <p:xfrm>
          <a:off x="1714500" y="112590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048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Our organization: formal</a:t>
            </a:r>
            <a:endParaRPr lang="en-US" dirty="0"/>
          </a:p>
        </p:txBody>
      </p:sp>
      <p:graphicFrame>
        <p:nvGraphicFramePr>
          <p:cNvPr id="3" name="Diagramma 2"/>
          <p:cNvGraphicFramePr/>
          <p:nvPr>
            <p:extLst>
              <p:ext uri="{D42A27DB-BD31-4B8C-83A1-F6EECF244321}">
                <p14:modId xmlns:p14="http://schemas.microsoft.com/office/powerpoint/2010/main" val="1767919500"/>
              </p:ext>
            </p:extLst>
          </p:nvPr>
        </p:nvGraphicFramePr>
        <p:xfrm>
          <a:off x="1159933" y="719666"/>
          <a:ext cx="10193867" cy="61383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asellaDiTesto 3"/>
          <p:cNvSpPr txBox="1"/>
          <p:nvPr/>
        </p:nvSpPr>
        <p:spPr>
          <a:xfrm>
            <a:off x="2269067" y="2150533"/>
            <a:ext cx="1568058" cy="1277273"/>
          </a:xfrm>
          <a:prstGeom prst="rect">
            <a:avLst/>
          </a:prstGeom>
          <a:noFill/>
        </p:spPr>
        <p:txBody>
          <a:bodyPr wrap="none" rtlCol="0">
            <a:spAutoFit/>
          </a:bodyPr>
          <a:lstStyle/>
          <a:p>
            <a:pPr marL="171450" indent="-171450">
              <a:buFont typeface="Arial" charset="0"/>
              <a:buChar char="•"/>
            </a:pPr>
            <a:r>
              <a:rPr lang="en-US" sz="1100" dirty="0" smtClean="0"/>
              <a:t>Luca Solari</a:t>
            </a:r>
          </a:p>
          <a:p>
            <a:pPr marL="171450" indent="-171450">
              <a:buFont typeface="Arial" charset="0"/>
              <a:buChar char="•"/>
            </a:pPr>
            <a:r>
              <a:rPr lang="en-US" sz="1100" dirty="0" smtClean="0"/>
              <a:t>Nicoletta </a:t>
            </a:r>
            <a:r>
              <a:rPr lang="en-US" sz="1100" dirty="0" err="1" smtClean="0"/>
              <a:t>Businaro</a:t>
            </a:r>
            <a:endParaRPr lang="en-US" sz="1100" dirty="0" smtClean="0"/>
          </a:p>
          <a:p>
            <a:pPr marL="171450" indent="-171450">
              <a:buFont typeface="Arial" charset="0"/>
              <a:buChar char="•"/>
            </a:pPr>
            <a:r>
              <a:rPr lang="en-US" sz="1100" dirty="0" smtClean="0"/>
              <a:t>Barbara </a:t>
            </a:r>
            <a:r>
              <a:rPr lang="en-US" sz="1100" dirty="0" err="1" smtClean="0"/>
              <a:t>Quacquarelli</a:t>
            </a:r>
            <a:endParaRPr lang="en-US" sz="1100" dirty="0" smtClean="0"/>
          </a:p>
          <a:p>
            <a:pPr marL="171450" indent="-171450">
              <a:buFont typeface="Arial" charset="0"/>
              <a:buChar char="•"/>
            </a:pPr>
            <a:r>
              <a:rPr lang="en-US" sz="1100" dirty="0" smtClean="0"/>
              <a:t>William </a:t>
            </a:r>
            <a:r>
              <a:rPr lang="en-US" sz="1100" dirty="0" err="1" smtClean="0"/>
              <a:t>Levati</a:t>
            </a:r>
            <a:endParaRPr lang="en-US" sz="1100" dirty="0" smtClean="0"/>
          </a:p>
          <a:p>
            <a:pPr marL="171450" indent="-171450">
              <a:buFont typeface="Arial" charset="0"/>
              <a:buChar char="•"/>
            </a:pPr>
            <a:r>
              <a:rPr lang="en-US" sz="1100" dirty="0" err="1" smtClean="0"/>
              <a:t>Gianluca</a:t>
            </a:r>
            <a:r>
              <a:rPr lang="en-US" sz="1100" dirty="0" smtClean="0"/>
              <a:t> Ventura</a:t>
            </a:r>
          </a:p>
          <a:p>
            <a:pPr marL="171450" indent="-171450">
              <a:buFont typeface="Arial" charset="0"/>
              <a:buChar char="•"/>
            </a:pPr>
            <a:r>
              <a:rPr lang="en-US" sz="1100" dirty="0" smtClean="0"/>
              <a:t>Diego Polo-</a:t>
            </a:r>
            <a:r>
              <a:rPr lang="en-US" sz="1100" dirty="0" err="1" smtClean="0"/>
              <a:t>Friz</a:t>
            </a:r>
            <a:r>
              <a:rPr lang="en-US" sz="1100" dirty="0" smtClean="0"/>
              <a:t>?</a:t>
            </a:r>
          </a:p>
          <a:p>
            <a:pPr marL="171450" indent="-171450">
              <a:buFont typeface="Arial" charset="0"/>
              <a:buChar char="•"/>
            </a:pPr>
            <a:r>
              <a:rPr lang="en-US" sz="1100" dirty="0" smtClean="0"/>
              <a:t>Marco </a:t>
            </a:r>
            <a:r>
              <a:rPr lang="en-US" sz="1100" dirty="0" err="1" smtClean="0"/>
              <a:t>Guerci</a:t>
            </a:r>
            <a:r>
              <a:rPr lang="en-US" sz="1100" dirty="0" smtClean="0"/>
              <a:t>?</a:t>
            </a:r>
            <a:endParaRPr lang="en-US" sz="1100" dirty="0"/>
          </a:p>
        </p:txBody>
      </p:sp>
      <p:sp>
        <p:nvSpPr>
          <p:cNvPr id="6" name="CasellaDiTesto 5"/>
          <p:cNvSpPr txBox="1"/>
          <p:nvPr/>
        </p:nvSpPr>
        <p:spPr>
          <a:xfrm>
            <a:off x="6811433" y="2489087"/>
            <a:ext cx="1568058" cy="600164"/>
          </a:xfrm>
          <a:prstGeom prst="rect">
            <a:avLst/>
          </a:prstGeom>
          <a:noFill/>
        </p:spPr>
        <p:txBody>
          <a:bodyPr wrap="none" rtlCol="0">
            <a:spAutoFit/>
          </a:bodyPr>
          <a:lstStyle/>
          <a:p>
            <a:pPr marL="171450" indent="-171450">
              <a:buFont typeface="Arial" charset="0"/>
              <a:buChar char="•"/>
            </a:pPr>
            <a:r>
              <a:rPr lang="en-US" sz="1100" dirty="0" smtClean="0"/>
              <a:t>Luca Solari</a:t>
            </a:r>
          </a:p>
          <a:p>
            <a:pPr marL="171450" indent="-171450">
              <a:buFont typeface="Arial" charset="0"/>
              <a:buChar char="•"/>
            </a:pPr>
            <a:r>
              <a:rPr lang="en-US" sz="1100" dirty="0" smtClean="0"/>
              <a:t>Nicoletta </a:t>
            </a:r>
            <a:r>
              <a:rPr lang="en-US" sz="1100" dirty="0" err="1" smtClean="0"/>
              <a:t>Businaro</a:t>
            </a:r>
            <a:endParaRPr lang="en-US" sz="1100" dirty="0" smtClean="0"/>
          </a:p>
          <a:p>
            <a:pPr marL="171450" indent="-171450">
              <a:buFont typeface="Arial" charset="0"/>
              <a:buChar char="•"/>
            </a:pPr>
            <a:r>
              <a:rPr lang="en-US" sz="1100" dirty="0" smtClean="0"/>
              <a:t>Barbara </a:t>
            </a:r>
            <a:r>
              <a:rPr lang="en-US" sz="1100" dirty="0" err="1" smtClean="0"/>
              <a:t>Quacquarelli</a:t>
            </a:r>
            <a:endParaRPr lang="en-US" sz="1100" dirty="0" smtClean="0"/>
          </a:p>
        </p:txBody>
      </p:sp>
      <p:sp>
        <p:nvSpPr>
          <p:cNvPr id="7" name="CasellaDiTesto 6"/>
          <p:cNvSpPr txBox="1"/>
          <p:nvPr/>
        </p:nvSpPr>
        <p:spPr>
          <a:xfrm>
            <a:off x="4179486" y="3658028"/>
            <a:ext cx="590226" cy="261610"/>
          </a:xfrm>
          <a:prstGeom prst="rect">
            <a:avLst/>
          </a:prstGeom>
          <a:noFill/>
        </p:spPr>
        <p:txBody>
          <a:bodyPr wrap="none" rtlCol="0">
            <a:spAutoFit/>
          </a:bodyPr>
          <a:lstStyle/>
          <a:p>
            <a:pPr marL="171450" indent="-171450">
              <a:buFont typeface="Arial" charset="0"/>
              <a:buChar char="•"/>
            </a:pPr>
            <a:r>
              <a:rPr lang="en-US" sz="1100" dirty="0" smtClean="0"/>
              <a:t>TBD</a:t>
            </a:r>
          </a:p>
        </p:txBody>
      </p:sp>
      <p:sp>
        <p:nvSpPr>
          <p:cNvPr id="8" name="CasellaDiTesto 7"/>
          <p:cNvSpPr txBox="1"/>
          <p:nvPr/>
        </p:nvSpPr>
        <p:spPr>
          <a:xfrm>
            <a:off x="7789265" y="3658028"/>
            <a:ext cx="1470274" cy="261610"/>
          </a:xfrm>
          <a:prstGeom prst="rect">
            <a:avLst/>
          </a:prstGeom>
          <a:noFill/>
        </p:spPr>
        <p:txBody>
          <a:bodyPr wrap="none" rtlCol="0">
            <a:spAutoFit/>
          </a:bodyPr>
          <a:lstStyle/>
          <a:p>
            <a:pPr marL="171450" indent="-171450">
              <a:buFont typeface="Arial" charset="0"/>
              <a:buChar char="•"/>
            </a:pPr>
            <a:r>
              <a:rPr lang="en-US" sz="1100" dirty="0" err="1" smtClean="0"/>
              <a:t>Emanuela</a:t>
            </a:r>
            <a:r>
              <a:rPr lang="en-US" sz="1100" dirty="0" smtClean="0"/>
              <a:t> Goldoni?</a:t>
            </a:r>
          </a:p>
        </p:txBody>
      </p:sp>
      <p:sp>
        <p:nvSpPr>
          <p:cNvPr id="9" name="CasellaDiTesto 8"/>
          <p:cNvSpPr txBox="1"/>
          <p:nvPr/>
        </p:nvSpPr>
        <p:spPr>
          <a:xfrm>
            <a:off x="1258486" y="5309028"/>
            <a:ext cx="1144865" cy="261610"/>
          </a:xfrm>
          <a:prstGeom prst="rect">
            <a:avLst/>
          </a:prstGeom>
          <a:noFill/>
        </p:spPr>
        <p:txBody>
          <a:bodyPr wrap="none" rtlCol="0">
            <a:spAutoFit/>
          </a:bodyPr>
          <a:lstStyle/>
          <a:p>
            <a:pPr marL="171450" indent="-171450">
              <a:buFont typeface="Arial" charset="0"/>
              <a:buChar char="•"/>
            </a:pPr>
            <a:r>
              <a:rPr lang="en-US" sz="1100" dirty="0" smtClean="0"/>
              <a:t>Elisa </a:t>
            </a:r>
            <a:r>
              <a:rPr lang="en-US" sz="1100" dirty="0" err="1" smtClean="0"/>
              <a:t>Sgorbani</a:t>
            </a:r>
            <a:endParaRPr lang="en-US" sz="1100" dirty="0" smtClean="0"/>
          </a:p>
        </p:txBody>
      </p:sp>
      <p:sp>
        <p:nvSpPr>
          <p:cNvPr id="11" name="CasellaDiTesto 10"/>
          <p:cNvSpPr txBox="1"/>
          <p:nvPr/>
        </p:nvSpPr>
        <p:spPr>
          <a:xfrm>
            <a:off x="3061563" y="5309028"/>
            <a:ext cx="590226" cy="261610"/>
          </a:xfrm>
          <a:prstGeom prst="rect">
            <a:avLst/>
          </a:prstGeom>
          <a:noFill/>
        </p:spPr>
        <p:txBody>
          <a:bodyPr wrap="none" rtlCol="0">
            <a:spAutoFit/>
          </a:bodyPr>
          <a:lstStyle/>
          <a:p>
            <a:pPr marL="171450" indent="-171450">
              <a:buFont typeface="Arial" charset="0"/>
              <a:buChar char="•"/>
            </a:pPr>
            <a:r>
              <a:rPr lang="en-US" sz="1100" dirty="0" smtClean="0"/>
              <a:t>TBD</a:t>
            </a:r>
          </a:p>
        </p:txBody>
      </p:sp>
      <p:sp>
        <p:nvSpPr>
          <p:cNvPr id="12" name="CasellaDiTesto 11"/>
          <p:cNvSpPr txBox="1"/>
          <p:nvPr/>
        </p:nvSpPr>
        <p:spPr>
          <a:xfrm>
            <a:off x="5055463" y="5309028"/>
            <a:ext cx="590226" cy="261610"/>
          </a:xfrm>
          <a:prstGeom prst="rect">
            <a:avLst/>
          </a:prstGeom>
          <a:noFill/>
        </p:spPr>
        <p:txBody>
          <a:bodyPr wrap="none" rtlCol="0">
            <a:spAutoFit/>
          </a:bodyPr>
          <a:lstStyle/>
          <a:p>
            <a:pPr marL="171450" indent="-171450">
              <a:buFont typeface="Arial" charset="0"/>
              <a:buChar char="•"/>
            </a:pPr>
            <a:r>
              <a:rPr lang="en-US" sz="1100" dirty="0" smtClean="0"/>
              <a:t>TBD</a:t>
            </a:r>
          </a:p>
        </p:txBody>
      </p:sp>
      <p:sp>
        <p:nvSpPr>
          <p:cNvPr id="13" name="CasellaDiTesto 12"/>
          <p:cNvSpPr txBox="1"/>
          <p:nvPr/>
        </p:nvSpPr>
        <p:spPr>
          <a:xfrm>
            <a:off x="6811433" y="5317066"/>
            <a:ext cx="590226" cy="261610"/>
          </a:xfrm>
          <a:prstGeom prst="rect">
            <a:avLst/>
          </a:prstGeom>
          <a:noFill/>
        </p:spPr>
        <p:txBody>
          <a:bodyPr wrap="none" rtlCol="0">
            <a:spAutoFit/>
          </a:bodyPr>
          <a:lstStyle/>
          <a:p>
            <a:pPr marL="171450" indent="-171450">
              <a:buFont typeface="Arial" charset="0"/>
              <a:buChar char="•"/>
            </a:pPr>
            <a:r>
              <a:rPr lang="en-US" sz="1100" dirty="0" smtClean="0"/>
              <a:t>TBD</a:t>
            </a:r>
          </a:p>
        </p:txBody>
      </p:sp>
      <p:sp>
        <p:nvSpPr>
          <p:cNvPr id="14" name="CasellaDiTesto 13"/>
          <p:cNvSpPr txBox="1"/>
          <p:nvPr/>
        </p:nvSpPr>
        <p:spPr>
          <a:xfrm>
            <a:off x="8221371" y="5320442"/>
            <a:ext cx="1308371" cy="430887"/>
          </a:xfrm>
          <a:prstGeom prst="rect">
            <a:avLst/>
          </a:prstGeom>
          <a:noFill/>
        </p:spPr>
        <p:txBody>
          <a:bodyPr wrap="none" rtlCol="0">
            <a:spAutoFit/>
          </a:bodyPr>
          <a:lstStyle/>
          <a:p>
            <a:pPr marL="171450" indent="-171450">
              <a:buFont typeface="Arial" charset="0"/>
              <a:buChar char="•"/>
            </a:pPr>
            <a:r>
              <a:rPr lang="en-US" sz="1100" dirty="0" smtClean="0"/>
              <a:t>Valentina Marini</a:t>
            </a:r>
          </a:p>
          <a:p>
            <a:pPr marL="171450" indent="-171450">
              <a:buFont typeface="Arial" charset="0"/>
              <a:buChar char="•"/>
            </a:pPr>
            <a:r>
              <a:rPr lang="en-US" sz="1100" dirty="0" smtClean="0"/>
              <a:t>Sonia </a:t>
            </a:r>
            <a:r>
              <a:rPr lang="en-US" sz="1100" dirty="0" err="1" smtClean="0"/>
              <a:t>Rausa</a:t>
            </a:r>
            <a:endParaRPr lang="en-US" sz="1100" dirty="0" smtClean="0"/>
          </a:p>
        </p:txBody>
      </p:sp>
      <p:sp>
        <p:nvSpPr>
          <p:cNvPr id="15" name="CasellaDiTesto 14"/>
          <p:cNvSpPr txBox="1"/>
          <p:nvPr/>
        </p:nvSpPr>
        <p:spPr>
          <a:xfrm>
            <a:off x="10323373" y="5333142"/>
            <a:ext cx="590226" cy="261610"/>
          </a:xfrm>
          <a:prstGeom prst="rect">
            <a:avLst/>
          </a:prstGeom>
          <a:noFill/>
        </p:spPr>
        <p:txBody>
          <a:bodyPr wrap="none" rtlCol="0">
            <a:spAutoFit/>
          </a:bodyPr>
          <a:lstStyle/>
          <a:p>
            <a:pPr marL="171450" indent="-171450">
              <a:buFont typeface="Arial" charset="0"/>
              <a:buChar char="•"/>
            </a:pPr>
            <a:r>
              <a:rPr lang="en-US" sz="1100" dirty="0" smtClean="0"/>
              <a:t>TBD</a:t>
            </a:r>
          </a:p>
        </p:txBody>
      </p:sp>
    </p:spTree>
    <p:extLst>
      <p:ext uri="{BB962C8B-B14F-4D97-AF65-F5344CB8AC3E}">
        <p14:creationId xmlns:p14="http://schemas.microsoft.com/office/powerpoint/2010/main" val="482929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Our </a:t>
            </a:r>
            <a:r>
              <a:rPr lang="en-US" dirty="0" smtClean="0"/>
              <a:t>packages (individual)</a:t>
            </a:r>
            <a:endParaRPr lang="en-US" dirty="0"/>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548248769"/>
              </p:ext>
            </p:extLst>
          </p:nvPr>
        </p:nvGraphicFramePr>
        <p:xfrm>
          <a:off x="2946400" y="2606675"/>
          <a:ext cx="6299200" cy="2590800"/>
        </p:xfrm>
        <a:graphic>
          <a:graphicData uri="http://schemas.openxmlformats.org/drawingml/2006/table">
            <a:tbl>
              <a:tblPr firstRow="1" bandRow="1">
                <a:tableStyleId>{5C22544A-7EE6-4342-B048-85BDC9FD1C3A}</a:tableStyleId>
              </a:tblPr>
              <a:tblGrid>
                <a:gridCol w="5104787"/>
                <a:gridCol w="1194413"/>
              </a:tblGrid>
              <a:tr h="0">
                <a:tc>
                  <a:txBody>
                    <a:bodyPr/>
                    <a:lstStyle/>
                    <a:p>
                      <a:r>
                        <a:rPr lang="en-US" dirty="0" smtClean="0"/>
                        <a:t>Individual</a:t>
                      </a:r>
                      <a:endParaRPr lang="en-US" dirty="0"/>
                    </a:p>
                  </a:txBody>
                  <a:tcPr anchor="ctr"/>
                </a:tc>
                <a:tc>
                  <a:txBody>
                    <a:bodyPr/>
                    <a:lstStyle/>
                    <a:p>
                      <a:pPr algn="ctr"/>
                      <a:r>
                        <a:rPr lang="en-US" dirty="0" smtClean="0"/>
                        <a:t>€</a:t>
                      </a:r>
                      <a:endParaRPr lang="en-US" dirty="0"/>
                    </a:p>
                  </a:txBody>
                  <a:tcPr anchor="ctr"/>
                </a:tc>
              </a:tr>
              <a:tr h="370840">
                <a:tc>
                  <a:txBody>
                    <a:bodyPr/>
                    <a:lstStyle/>
                    <a:p>
                      <a:r>
                        <a:rPr lang="en-US" dirty="0" smtClean="0"/>
                        <a:t>Individual try-out for 2 days</a:t>
                      </a:r>
                    </a:p>
                  </a:txBody>
                  <a:tcPr anchor="ctr"/>
                </a:tc>
                <a:tc>
                  <a:txBody>
                    <a:bodyPr/>
                    <a:lstStyle/>
                    <a:p>
                      <a:pPr algn="ctr"/>
                      <a:r>
                        <a:rPr lang="en-US" dirty="0" smtClean="0"/>
                        <a:t>Free</a:t>
                      </a:r>
                      <a:endParaRPr lang="en-US" dirty="0"/>
                    </a:p>
                  </a:txBody>
                  <a:tcPr anchor="ctr"/>
                </a:tc>
              </a:tr>
              <a:tr h="370840">
                <a:tc>
                  <a:txBody>
                    <a:bodyPr/>
                    <a:lstStyle/>
                    <a:p>
                      <a:r>
                        <a:rPr lang="en-US" dirty="0" smtClean="0"/>
                        <a:t>One-week</a:t>
                      </a:r>
                    </a:p>
                  </a:txBody>
                  <a:tcPr anchor="ctr"/>
                </a:tc>
                <a:tc>
                  <a:txBody>
                    <a:bodyPr/>
                    <a:lstStyle/>
                    <a:p>
                      <a:pPr algn="ctr"/>
                      <a:r>
                        <a:rPr lang="en-US" dirty="0" smtClean="0"/>
                        <a:t>90,00</a:t>
                      </a:r>
                      <a:endParaRPr lang="en-US" dirty="0"/>
                    </a:p>
                  </a:txBody>
                  <a:tcPr anchor="ctr"/>
                </a:tc>
              </a:tr>
              <a:tr h="370840">
                <a:tc>
                  <a:txBody>
                    <a:bodyPr/>
                    <a:lstStyle/>
                    <a:p>
                      <a:r>
                        <a:rPr lang="en-US" dirty="0" smtClean="0"/>
                        <a:t>Individual carnet (10 </a:t>
                      </a:r>
                      <a:r>
                        <a:rPr lang="en-US" dirty="0" smtClean="0"/>
                        <a:t>days </a:t>
                      </a:r>
                      <a:r>
                        <a:rPr lang="mr-IN" dirty="0" smtClean="0"/>
                        <a:t>–</a:t>
                      </a:r>
                      <a:r>
                        <a:rPr lang="en-US" dirty="0" smtClean="0"/>
                        <a:t> also non consecutive)</a:t>
                      </a:r>
                      <a:endParaRPr lang="en-US" dirty="0" smtClean="0"/>
                    </a:p>
                  </a:txBody>
                  <a:tcPr anchor="ctr"/>
                </a:tc>
                <a:tc>
                  <a:txBody>
                    <a:bodyPr/>
                    <a:lstStyle/>
                    <a:p>
                      <a:pPr algn="ctr"/>
                      <a:r>
                        <a:rPr lang="en-US" dirty="0" smtClean="0"/>
                        <a:t>160,00</a:t>
                      </a:r>
                      <a:endParaRPr lang="en-US" dirty="0"/>
                    </a:p>
                  </a:txBody>
                  <a:tcPr anchor="ctr"/>
                </a:tc>
              </a:tr>
              <a:tr h="370840">
                <a:tc>
                  <a:txBody>
                    <a:bodyPr/>
                    <a:lstStyle/>
                    <a:p>
                      <a:r>
                        <a:rPr lang="en-US" dirty="0" smtClean="0"/>
                        <a:t>One-month</a:t>
                      </a:r>
                    </a:p>
                  </a:txBody>
                  <a:tcPr anchor="ctr"/>
                </a:tc>
                <a:tc>
                  <a:txBody>
                    <a:bodyPr/>
                    <a:lstStyle/>
                    <a:p>
                      <a:pPr algn="ctr"/>
                      <a:r>
                        <a:rPr lang="en-US" dirty="0" smtClean="0"/>
                        <a:t>250,00</a:t>
                      </a:r>
                      <a:endParaRPr lang="en-US" dirty="0"/>
                    </a:p>
                  </a:txBody>
                  <a:tcPr anchor="ctr"/>
                </a:tc>
              </a:tr>
              <a:tr h="370840">
                <a:tc>
                  <a:txBody>
                    <a:bodyPr/>
                    <a:lstStyle/>
                    <a:p>
                      <a:r>
                        <a:rPr lang="en-US" dirty="0" smtClean="0"/>
                        <a:t>Three months</a:t>
                      </a:r>
                    </a:p>
                  </a:txBody>
                  <a:tcPr anchor="ctr"/>
                </a:tc>
                <a:tc>
                  <a:txBody>
                    <a:bodyPr/>
                    <a:lstStyle/>
                    <a:p>
                      <a:pPr algn="ctr"/>
                      <a:r>
                        <a:rPr lang="en-US" dirty="0" smtClean="0"/>
                        <a:t>600,00</a:t>
                      </a:r>
                      <a:endParaRPr lang="en-US" dirty="0"/>
                    </a:p>
                  </a:txBody>
                  <a:tcPr anchor="ctr"/>
                </a:tc>
              </a:tr>
              <a:tr h="370840">
                <a:tc>
                  <a:txBody>
                    <a:bodyPr/>
                    <a:lstStyle/>
                    <a:p>
                      <a:r>
                        <a:rPr lang="en-US" dirty="0" smtClean="0"/>
                        <a:t>One-year</a:t>
                      </a:r>
                      <a:r>
                        <a:rPr lang="en-US" baseline="0" dirty="0" smtClean="0"/>
                        <a:t> pass</a:t>
                      </a:r>
                      <a:endParaRPr lang="en-US" dirty="0" smtClean="0"/>
                    </a:p>
                  </a:txBody>
                  <a:tcPr anchor="ctr"/>
                </a:tc>
                <a:tc>
                  <a:txBody>
                    <a:bodyPr/>
                    <a:lstStyle/>
                    <a:p>
                      <a:pPr algn="ctr"/>
                      <a:r>
                        <a:rPr lang="en-US" dirty="0" smtClean="0"/>
                        <a:t>1800,00</a:t>
                      </a:r>
                      <a:endParaRPr lang="en-US" dirty="0"/>
                    </a:p>
                  </a:txBody>
                  <a:tcPr anchor="ctr"/>
                </a:tc>
              </a:tr>
            </a:tbl>
          </a:graphicData>
        </a:graphic>
      </p:graphicFrame>
    </p:spTree>
    <p:extLst>
      <p:ext uri="{BB962C8B-B14F-4D97-AF65-F5344CB8AC3E}">
        <p14:creationId xmlns:p14="http://schemas.microsoft.com/office/powerpoint/2010/main" val="1217041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Our </a:t>
            </a:r>
            <a:r>
              <a:rPr lang="en-US" dirty="0" smtClean="0"/>
              <a:t>packages (corporate)</a:t>
            </a:r>
            <a:endParaRPr lang="en-US" dirty="0"/>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1429761519"/>
              </p:ext>
            </p:extLst>
          </p:nvPr>
        </p:nvGraphicFramePr>
        <p:xfrm>
          <a:off x="2946400" y="2606675"/>
          <a:ext cx="6299200" cy="2590800"/>
        </p:xfrm>
        <a:graphic>
          <a:graphicData uri="http://schemas.openxmlformats.org/drawingml/2006/table">
            <a:tbl>
              <a:tblPr firstRow="1" bandRow="1">
                <a:tableStyleId>{5C22544A-7EE6-4342-B048-85BDC9FD1C3A}</a:tableStyleId>
              </a:tblPr>
              <a:tblGrid>
                <a:gridCol w="5104787"/>
                <a:gridCol w="1194413"/>
              </a:tblGrid>
              <a:tr h="0">
                <a:tc>
                  <a:txBody>
                    <a:bodyPr/>
                    <a:lstStyle/>
                    <a:p>
                      <a:r>
                        <a:rPr lang="en-US" dirty="0" smtClean="0"/>
                        <a:t>Individual</a:t>
                      </a:r>
                      <a:endParaRPr lang="en-US" dirty="0"/>
                    </a:p>
                  </a:txBody>
                  <a:tcPr anchor="ctr"/>
                </a:tc>
                <a:tc>
                  <a:txBody>
                    <a:bodyPr/>
                    <a:lstStyle/>
                    <a:p>
                      <a:pPr algn="ctr"/>
                      <a:r>
                        <a:rPr lang="en-US" dirty="0" smtClean="0"/>
                        <a:t>€</a:t>
                      </a:r>
                      <a:endParaRPr lang="en-US" dirty="0"/>
                    </a:p>
                  </a:txBody>
                  <a:tcPr anchor="ctr"/>
                </a:tc>
              </a:tr>
              <a:tr h="370840">
                <a:tc>
                  <a:txBody>
                    <a:bodyPr/>
                    <a:lstStyle/>
                    <a:p>
                      <a:r>
                        <a:rPr lang="en-US" dirty="0" smtClean="0"/>
                        <a:t>Individual or team try-out for 2 days</a:t>
                      </a:r>
                    </a:p>
                  </a:txBody>
                  <a:tcPr anchor="ctr"/>
                </a:tc>
                <a:tc>
                  <a:txBody>
                    <a:bodyPr/>
                    <a:lstStyle/>
                    <a:p>
                      <a:pPr algn="ctr"/>
                      <a:r>
                        <a:rPr lang="en-US" dirty="0" smtClean="0"/>
                        <a:t>Free</a:t>
                      </a:r>
                      <a:endParaRPr lang="en-US" dirty="0"/>
                    </a:p>
                  </a:txBody>
                  <a:tcPr anchor="ctr"/>
                </a:tc>
              </a:tr>
              <a:tr h="370840">
                <a:tc>
                  <a:txBody>
                    <a:bodyPr/>
                    <a:lstStyle/>
                    <a:p>
                      <a:r>
                        <a:rPr lang="en-US" dirty="0" smtClean="0"/>
                        <a:t>One-week</a:t>
                      </a:r>
                    </a:p>
                  </a:txBody>
                  <a:tcPr anchor="ctr"/>
                </a:tc>
                <a:tc>
                  <a:txBody>
                    <a:bodyPr/>
                    <a:lstStyle/>
                    <a:p>
                      <a:pPr algn="ctr"/>
                      <a:r>
                        <a:rPr lang="en-US" dirty="0" smtClean="0"/>
                        <a:t>5000,00</a:t>
                      </a:r>
                      <a:endParaRPr lang="en-US" dirty="0"/>
                    </a:p>
                  </a:txBody>
                  <a:tcPr anchor="ctr"/>
                </a:tc>
              </a:tr>
              <a:tr h="370840">
                <a:tc>
                  <a:txBody>
                    <a:bodyPr/>
                    <a:lstStyle/>
                    <a:p>
                      <a:r>
                        <a:rPr lang="en-US" dirty="0" smtClean="0"/>
                        <a:t>One-month</a:t>
                      </a:r>
                    </a:p>
                  </a:txBody>
                  <a:tcPr anchor="ctr"/>
                </a:tc>
                <a:tc>
                  <a:txBody>
                    <a:bodyPr/>
                    <a:lstStyle/>
                    <a:p>
                      <a:pPr algn="ctr"/>
                      <a:r>
                        <a:rPr lang="en-US" dirty="0" smtClean="0"/>
                        <a:t>16000,00</a:t>
                      </a:r>
                      <a:endParaRPr lang="en-US" dirty="0"/>
                    </a:p>
                  </a:txBody>
                  <a:tcPr anchor="ctr"/>
                </a:tc>
              </a:tr>
              <a:tr h="370840">
                <a:tc>
                  <a:txBody>
                    <a:bodyPr/>
                    <a:lstStyle/>
                    <a:p>
                      <a:r>
                        <a:rPr lang="en-US" dirty="0" smtClean="0"/>
                        <a:t>Three months</a:t>
                      </a:r>
                    </a:p>
                  </a:txBody>
                  <a:tcPr anchor="ctr"/>
                </a:tc>
                <a:tc>
                  <a:txBody>
                    <a:bodyPr/>
                    <a:lstStyle/>
                    <a:p>
                      <a:pPr algn="ctr"/>
                      <a:r>
                        <a:rPr lang="en-US" dirty="0" smtClean="0"/>
                        <a:t>40000,00</a:t>
                      </a:r>
                      <a:endParaRPr lang="en-US" dirty="0"/>
                    </a:p>
                  </a:txBody>
                  <a:tcPr anchor="ctr"/>
                </a:tc>
              </a:tr>
              <a:tr h="370840">
                <a:tc>
                  <a:txBody>
                    <a:bodyPr/>
                    <a:lstStyle/>
                    <a:p>
                      <a:r>
                        <a:rPr lang="en-US" dirty="0" smtClean="0"/>
                        <a:t>One-year</a:t>
                      </a:r>
                      <a:r>
                        <a:rPr lang="en-US" baseline="0" dirty="0" smtClean="0"/>
                        <a:t> pass (multiple teams)</a:t>
                      </a:r>
                      <a:endParaRPr lang="en-US" dirty="0" smtClean="0"/>
                    </a:p>
                  </a:txBody>
                  <a:tcPr anchor="ctr"/>
                </a:tc>
                <a:tc>
                  <a:txBody>
                    <a:bodyPr/>
                    <a:lstStyle/>
                    <a:p>
                      <a:pPr algn="ctr"/>
                      <a:r>
                        <a:rPr lang="en-US" dirty="0" smtClean="0"/>
                        <a:t>50000,00</a:t>
                      </a:r>
                      <a:endParaRPr lang="en-US" dirty="0"/>
                    </a:p>
                  </a:txBody>
                  <a:tcPr anchor="ctr"/>
                </a:tc>
              </a:tr>
              <a:tr h="370840">
                <a:tc>
                  <a:txBody>
                    <a:bodyPr/>
                    <a:lstStyle/>
                    <a:p>
                      <a:r>
                        <a:rPr lang="en-US" dirty="0" smtClean="0"/>
                        <a:t>Multi-year</a:t>
                      </a:r>
                      <a:r>
                        <a:rPr lang="en-US" baseline="0" dirty="0" smtClean="0"/>
                        <a:t> membership (5 years)</a:t>
                      </a:r>
                      <a:endParaRPr lang="en-US" dirty="0" smtClean="0"/>
                    </a:p>
                  </a:txBody>
                  <a:tcPr anchor="ctr"/>
                </a:tc>
                <a:tc>
                  <a:txBody>
                    <a:bodyPr/>
                    <a:lstStyle/>
                    <a:p>
                      <a:pPr algn="ctr"/>
                      <a:r>
                        <a:rPr lang="en-US" dirty="0" smtClean="0"/>
                        <a:t>125000,00</a:t>
                      </a:r>
                      <a:endParaRPr lang="en-US" dirty="0"/>
                    </a:p>
                  </a:txBody>
                  <a:tcPr anchor="ctr"/>
                </a:tc>
              </a:tr>
            </a:tbl>
          </a:graphicData>
        </a:graphic>
      </p:graphicFrame>
    </p:spTree>
    <p:extLst>
      <p:ext uri="{BB962C8B-B14F-4D97-AF65-F5344CB8AC3E}">
        <p14:creationId xmlns:p14="http://schemas.microsoft.com/office/powerpoint/2010/main" val="20080365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Renaissance </a:t>
            </a:r>
            <a:r>
              <a:rPr lang="en-US" dirty="0" err="1" smtClean="0"/>
              <a:t>Schola</a:t>
            </a:r>
            <a:endParaRPr lang="en-US" dirty="0"/>
          </a:p>
        </p:txBody>
      </p:sp>
      <p:sp>
        <p:nvSpPr>
          <p:cNvPr id="3" name="Segnaposto contenuto 2"/>
          <p:cNvSpPr>
            <a:spLocks noGrp="1"/>
          </p:cNvSpPr>
          <p:nvPr>
            <p:ph idx="1"/>
          </p:nvPr>
        </p:nvSpPr>
        <p:spPr/>
        <p:txBody>
          <a:bodyPr/>
          <a:lstStyle/>
          <a:p>
            <a:r>
              <a:rPr lang="en-US" dirty="0" smtClean="0"/>
              <a:t>We offer integrated learning experiences to young, inspired professionals through an approach which mimics that of the Renaissance </a:t>
            </a:r>
            <a:r>
              <a:rPr lang="en-US" i="1" dirty="0" err="1" smtClean="0"/>
              <a:t>Schola</a:t>
            </a:r>
            <a:r>
              <a:rPr lang="en-US" dirty="0" smtClean="0"/>
              <a:t> </a:t>
            </a:r>
          </a:p>
          <a:p>
            <a:r>
              <a:rPr lang="en-US" dirty="0" smtClean="0"/>
              <a:t>The </a:t>
            </a:r>
            <a:r>
              <a:rPr lang="en-US" i="1" dirty="0" err="1" smtClean="0"/>
              <a:t>Schola</a:t>
            </a:r>
            <a:r>
              <a:rPr lang="en-US" dirty="0" smtClean="0"/>
              <a:t> is a place where people met to engage into interactions, learning, discussion, and which provided the basis for the rebirthing of Humankind in the Renaissance</a:t>
            </a:r>
          </a:p>
          <a:p>
            <a:r>
              <a:rPr lang="en-US" dirty="0" smtClean="0"/>
              <a:t>Serendipity guides most of the interactions, which promote innovation and experimentations</a:t>
            </a:r>
            <a:endParaRPr lang="en-US" dirty="0" smtClean="0"/>
          </a:p>
          <a:p>
            <a:endParaRPr lang="en-US" dirty="0"/>
          </a:p>
        </p:txBody>
      </p:sp>
    </p:spTree>
    <p:extLst>
      <p:ext uri="{BB962C8B-B14F-4D97-AF65-F5344CB8AC3E}">
        <p14:creationId xmlns:p14="http://schemas.microsoft.com/office/powerpoint/2010/main" val="484359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US" dirty="0" smtClean="0"/>
              <a:t>PLANIMETRY</a:t>
            </a:r>
            <a:endParaRPr lang="en-US" dirty="0"/>
          </a:p>
        </p:txBody>
      </p:sp>
      <p:sp>
        <p:nvSpPr>
          <p:cNvPr id="5" name="Rettangolo 4"/>
          <p:cNvSpPr/>
          <p:nvPr/>
        </p:nvSpPr>
        <p:spPr>
          <a:xfrm>
            <a:off x="1295400" y="1968500"/>
            <a:ext cx="8559800" cy="3810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ttangolo 5"/>
          <p:cNvSpPr/>
          <p:nvPr/>
        </p:nvSpPr>
        <p:spPr>
          <a:xfrm>
            <a:off x="1295400" y="1968500"/>
            <a:ext cx="42799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ttangolo 6"/>
          <p:cNvSpPr/>
          <p:nvPr/>
        </p:nvSpPr>
        <p:spPr>
          <a:xfrm>
            <a:off x="1295400" y="3873500"/>
            <a:ext cx="42799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rgbClr val="011893"/>
                </a:solidFill>
              </a:rPr>
              <a:t>Outbedded</a:t>
            </a:r>
            <a:r>
              <a:rPr lang="en-US" dirty="0" smtClean="0">
                <a:solidFill>
                  <a:srgbClr val="011893"/>
                </a:solidFill>
              </a:rPr>
              <a:t> Teams</a:t>
            </a:r>
            <a:endParaRPr lang="en-US" dirty="0">
              <a:solidFill>
                <a:srgbClr val="011893"/>
              </a:solidFill>
            </a:endParaRPr>
          </a:p>
        </p:txBody>
      </p:sp>
      <p:sp>
        <p:nvSpPr>
          <p:cNvPr id="8" name="Rettangolo 7"/>
          <p:cNvSpPr/>
          <p:nvPr/>
        </p:nvSpPr>
        <p:spPr>
          <a:xfrm>
            <a:off x="5575300" y="1968500"/>
            <a:ext cx="42799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ttangolo 8"/>
          <p:cNvSpPr/>
          <p:nvPr/>
        </p:nvSpPr>
        <p:spPr>
          <a:xfrm>
            <a:off x="5575300" y="3873500"/>
            <a:ext cx="42799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11893"/>
                </a:solidFill>
              </a:rPr>
              <a:t>Start-Up Hosting Spaces with common services and lounge</a:t>
            </a:r>
            <a:endParaRPr lang="en-US" dirty="0">
              <a:solidFill>
                <a:srgbClr val="011893"/>
              </a:solidFill>
            </a:endParaRPr>
          </a:p>
        </p:txBody>
      </p:sp>
      <p:sp>
        <p:nvSpPr>
          <p:cNvPr id="10" name="Rettangolo 9"/>
          <p:cNvSpPr/>
          <p:nvPr/>
        </p:nvSpPr>
        <p:spPr>
          <a:xfrm>
            <a:off x="1295400" y="1968500"/>
            <a:ext cx="19431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11893"/>
                </a:solidFill>
              </a:rPr>
              <a:t>MAIN LOBBY</a:t>
            </a:r>
            <a:endParaRPr lang="en-US" dirty="0">
              <a:solidFill>
                <a:srgbClr val="011893"/>
              </a:solidFill>
            </a:endParaRPr>
          </a:p>
        </p:txBody>
      </p:sp>
      <p:cxnSp>
        <p:nvCxnSpPr>
          <p:cNvPr id="12" name="Connettore 1 11"/>
          <p:cNvCxnSpPr/>
          <p:nvPr/>
        </p:nvCxnSpPr>
        <p:spPr>
          <a:xfrm>
            <a:off x="1168400" y="2552700"/>
            <a:ext cx="241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1181100" y="3073400"/>
            <a:ext cx="2413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ttangolo 13"/>
          <p:cNvSpPr/>
          <p:nvPr/>
        </p:nvSpPr>
        <p:spPr>
          <a:xfrm>
            <a:off x="3238500" y="1968500"/>
            <a:ext cx="11684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011893"/>
                </a:solidFill>
              </a:rPr>
              <a:t>Unfreeze your expectations area</a:t>
            </a:r>
            <a:endParaRPr lang="en-US" sz="1400" dirty="0">
              <a:solidFill>
                <a:srgbClr val="011893"/>
              </a:solidFill>
            </a:endParaRPr>
          </a:p>
        </p:txBody>
      </p:sp>
      <p:sp>
        <p:nvSpPr>
          <p:cNvPr id="15" name="Rettangolo 14"/>
          <p:cNvSpPr/>
          <p:nvPr/>
        </p:nvSpPr>
        <p:spPr>
          <a:xfrm>
            <a:off x="4406900" y="1968500"/>
            <a:ext cx="11684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011893"/>
                </a:solidFill>
              </a:rPr>
              <a:t>Meditation and Soft Room</a:t>
            </a:r>
            <a:endParaRPr lang="en-US" sz="1400" dirty="0">
              <a:solidFill>
                <a:srgbClr val="011893"/>
              </a:solidFill>
            </a:endParaRPr>
          </a:p>
        </p:txBody>
      </p:sp>
      <p:sp>
        <p:nvSpPr>
          <p:cNvPr id="16" name="Rettangolo 15"/>
          <p:cNvSpPr/>
          <p:nvPr/>
        </p:nvSpPr>
        <p:spPr>
          <a:xfrm>
            <a:off x="8686800" y="1968500"/>
            <a:ext cx="11684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011893"/>
                </a:solidFill>
              </a:rPr>
              <a:t>Fitness </a:t>
            </a:r>
          </a:p>
          <a:p>
            <a:pPr algn="ctr"/>
            <a:r>
              <a:rPr lang="en-US" sz="1400" dirty="0" smtClean="0">
                <a:solidFill>
                  <a:srgbClr val="011893"/>
                </a:solidFill>
              </a:rPr>
              <a:t>Room</a:t>
            </a:r>
            <a:endParaRPr lang="en-US" sz="1400" dirty="0">
              <a:solidFill>
                <a:srgbClr val="011893"/>
              </a:solidFill>
            </a:endParaRPr>
          </a:p>
        </p:txBody>
      </p:sp>
      <p:sp>
        <p:nvSpPr>
          <p:cNvPr id="17" name="Rettangolo 16"/>
          <p:cNvSpPr/>
          <p:nvPr/>
        </p:nvSpPr>
        <p:spPr>
          <a:xfrm>
            <a:off x="5575300" y="1968500"/>
            <a:ext cx="3111500" cy="1905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11893"/>
                </a:solidFill>
              </a:rPr>
              <a:t>Open Area with </a:t>
            </a:r>
            <a:r>
              <a:rPr lang="en-US" dirty="0" err="1" smtClean="0">
                <a:solidFill>
                  <a:srgbClr val="011893"/>
                </a:solidFill>
              </a:rPr>
              <a:t>ThickLayers</a:t>
            </a:r>
            <a:r>
              <a:rPr lang="en-US" dirty="0" smtClean="0">
                <a:solidFill>
                  <a:srgbClr val="011893"/>
                </a:solidFill>
              </a:rPr>
              <a:t> Innovation partners and experts</a:t>
            </a:r>
            <a:endParaRPr lang="en-US" dirty="0">
              <a:solidFill>
                <a:srgbClr val="011893"/>
              </a:solidFill>
            </a:endParaRPr>
          </a:p>
        </p:txBody>
      </p:sp>
      <p:sp>
        <p:nvSpPr>
          <p:cNvPr id="18" name="Rettangolo arrotondato 17"/>
          <p:cNvSpPr/>
          <p:nvPr/>
        </p:nvSpPr>
        <p:spPr>
          <a:xfrm>
            <a:off x="9855200" y="1968500"/>
            <a:ext cx="1308100" cy="381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11893"/>
                </a:solidFill>
              </a:rPr>
              <a:t>Courts with sandy path and basket corner</a:t>
            </a:r>
            <a:endParaRPr lang="en-US" dirty="0">
              <a:solidFill>
                <a:srgbClr val="011893"/>
              </a:solidFill>
            </a:endParaRPr>
          </a:p>
        </p:txBody>
      </p:sp>
    </p:spTree>
    <p:extLst>
      <p:ext uri="{BB962C8B-B14F-4D97-AF65-F5344CB8AC3E}">
        <p14:creationId xmlns:p14="http://schemas.microsoft.com/office/powerpoint/2010/main" val="1733083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US" dirty="0" smtClean="0"/>
              <a:t>Backup</a:t>
            </a:r>
            <a:br>
              <a:rPr lang="en-US" dirty="0" smtClean="0"/>
            </a:br>
            <a:endParaRPr lang="en-US" dirty="0"/>
          </a:p>
        </p:txBody>
      </p:sp>
      <p:sp>
        <p:nvSpPr>
          <p:cNvPr id="5" name="Segnaposto testo 4"/>
          <p:cNvSpPr>
            <a:spLocks noGrp="1"/>
          </p:cNvSpPr>
          <p:nvPr>
            <p:ph type="body" idx="1"/>
          </p:nvPr>
        </p:nvSpPr>
        <p:spPr/>
        <p:txBody>
          <a:bodyPr/>
          <a:lstStyle/>
          <a:p>
            <a:endParaRPr lang="en-US"/>
          </a:p>
        </p:txBody>
      </p:sp>
    </p:spTree>
    <p:extLst>
      <p:ext uri="{BB962C8B-B14F-4D97-AF65-F5344CB8AC3E}">
        <p14:creationId xmlns:p14="http://schemas.microsoft.com/office/powerpoint/2010/main" val="10180426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en-US" dirty="0" smtClean="0"/>
              <a:t>Competing Designs and why </a:t>
            </a:r>
            <a:r>
              <a:rPr lang="en-US" dirty="0" err="1" smtClean="0"/>
              <a:t>ThickLayers</a:t>
            </a:r>
            <a:r>
              <a:rPr lang="en-US" dirty="0" smtClean="0"/>
              <a:t> is dominant</a:t>
            </a:r>
            <a:endParaRPr lang="en-US" dirty="0"/>
          </a:p>
        </p:txBody>
      </p:sp>
      <p:sp>
        <p:nvSpPr>
          <p:cNvPr id="3" name="Segnaposto contenuto 2"/>
          <p:cNvSpPr>
            <a:spLocks noGrp="1"/>
          </p:cNvSpPr>
          <p:nvPr>
            <p:ph sz="half" idx="1"/>
          </p:nvPr>
        </p:nvSpPr>
        <p:spPr>
          <a:xfrm>
            <a:off x="723900" y="1825625"/>
            <a:ext cx="5181600" cy="4351338"/>
          </a:xfrm>
        </p:spPr>
        <p:txBody>
          <a:bodyPr/>
          <a:lstStyle/>
          <a:p>
            <a:r>
              <a:rPr lang="en-US" dirty="0" smtClean="0"/>
              <a:t>Consulting is one-size fits all oriented (best practices, replication, isomorphism)</a:t>
            </a:r>
          </a:p>
          <a:p>
            <a:r>
              <a:rPr lang="en-US" dirty="0" smtClean="0"/>
              <a:t>Start-ups practices are small, nimble, but difficult to escalate </a:t>
            </a:r>
          </a:p>
          <a:p>
            <a:r>
              <a:rPr lang="en-US" dirty="0" smtClean="0"/>
              <a:t>PMO is process based, linear, path dependent</a:t>
            </a:r>
          </a:p>
          <a:p>
            <a:r>
              <a:rPr lang="en-US" dirty="0" smtClean="0"/>
              <a:t>Incubators (like H-Farm, Talent Garden) use one-size-modeling, but cannot deliver on doing</a:t>
            </a:r>
            <a:endParaRPr lang="en-US" dirty="0"/>
          </a:p>
        </p:txBody>
      </p:sp>
      <p:sp>
        <p:nvSpPr>
          <p:cNvPr id="4" name="Segnaposto contenuto 3"/>
          <p:cNvSpPr>
            <a:spLocks noGrp="1"/>
          </p:cNvSpPr>
          <p:nvPr>
            <p:ph sz="half" idx="2"/>
          </p:nvPr>
        </p:nvSpPr>
        <p:spPr>
          <a:xfrm>
            <a:off x="6819900" y="1825625"/>
            <a:ext cx="5181600" cy="4351338"/>
          </a:xfrm>
        </p:spPr>
        <p:txBody>
          <a:bodyPr/>
          <a:lstStyle/>
          <a:p>
            <a:r>
              <a:rPr lang="en-US" dirty="0" err="1" smtClean="0"/>
              <a:t>ThickLayers</a:t>
            </a:r>
            <a:r>
              <a:rPr lang="en-US" dirty="0" smtClean="0"/>
              <a:t> is process based and specific </a:t>
            </a:r>
            <a:r>
              <a:rPr lang="en-US" dirty="0" smtClean="0"/>
              <a:t>(yourself, your </a:t>
            </a:r>
            <a:r>
              <a:rPr lang="en-US" dirty="0" smtClean="0"/>
              <a:t>people, your team, your processes)</a:t>
            </a:r>
          </a:p>
          <a:p>
            <a:r>
              <a:rPr lang="en-US" dirty="0" err="1" smtClean="0"/>
              <a:t>ThickLayers</a:t>
            </a:r>
            <a:r>
              <a:rPr lang="en-US" dirty="0" smtClean="0"/>
              <a:t> leverages the start-up mentality to adapt to you</a:t>
            </a:r>
            <a:endParaRPr lang="en-US" dirty="0"/>
          </a:p>
          <a:p>
            <a:r>
              <a:rPr lang="en-US" dirty="0" err="1" smtClean="0"/>
              <a:t>ThickLayers</a:t>
            </a:r>
            <a:r>
              <a:rPr lang="en-US" dirty="0" smtClean="0"/>
              <a:t> is parallel, based on </a:t>
            </a:r>
            <a:r>
              <a:rPr lang="en-US" dirty="0" err="1" smtClean="0"/>
              <a:t>sperimentation</a:t>
            </a:r>
            <a:r>
              <a:rPr lang="en-US" dirty="0" smtClean="0"/>
              <a:t>, open</a:t>
            </a:r>
            <a:endParaRPr lang="en-US" dirty="0"/>
          </a:p>
          <a:p>
            <a:r>
              <a:rPr lang="en-US" dirty="0" err="1" smtClean="0"/>
              <a:t>ThickLayers</a:t>
            </a:r>
            <a:r>
              <a:rPr lang="en-US" dirty="0" smtClean="0"/>
              <a:t> let you access to competing design models and can deliver on practical actions</a:t>
            </a:r>
            <a:endParaRPr lang="en-US" dirty="0"/>
          </a:p>
          <a:p>
            <a:endParaRPr lang="en-US" dirty="0" smtClean="0"/>
          </a:p>
        </p:txBody>
      </p:sp>
      <p:sp>
        <p:nvSpPr>
          <p:cNvPr id="5" name="CasellaDiTesto 4"/>
          <p:cNvSpPr txBox="1"/>
          <p:nvPr/>
        </p:nvSpPr>
        <p:spPr>
          <a:xfrm>
            <a:off x="5746345" y="3238500"/>
            <a:ext cx="1232710" cy="1323439"/>
          </a:xfrm>
          <a:prstGeom prst="rect">
            <a:avLst/>
          </a:prstGeom>
          <a:noFill/>
        </p:spPr>
        <p:txBody>
          <a:bodyPr wrap="none" rtlCol="0">
            <a:spAutoFit/>
          </a:bodyPr>
          <a:lstStyle/>
          <a:p>
            <a:r>
              <a:rPr lang="en-US" sz="8000" smtClean="0"/>
              <a:t>VS</a:t>
            </a:r>
            <a:endParaRPr lang="en-US" sz="8000"/>
          </a:p>
        </p:txBody>
      </p:sp>
    </p:spTree>
    <p:extLst>
      <p:ext uri="{BB962C8B-B14F-4D97-AF65-F5344CB8AC3E}">
        <p14:creationId xmlns:p14="http://schemas.microsoft.com/office/powerpoint/2010/main" val="156252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Selection by competing design </a:t>
            </a:r>
            <a:r>
              <a:rPr lang="en-US" dirty="0" err="1" smtClean="0"/>
              <a:t>rulez</a:t>
            </a:r>
            <a:endParaRPr lang="en-US" dirty="0"/>
          </a:p>
        </p:txBody>
      </p:sp>
      <p:sp>
        <p:nvSpPr>
          <p:cNvPr id="3" name="Segnaposto contenuto 2"/>
          <p:cNvSpPr>
            <a:spLocks noGrp="1"/>
          </p:cNvSpPr>
          <p:nvPr>
            <p:ph sz="half" idx="1"/>
          </p:nvPr>
        </p:nvSpPr>
        <p:spPr/>
        <p:txBody>
          <a:bodyPr>
            <a:normAutofit fontScale="85000" lnSpcReduction="20000"/>
          </a:bodyPr>
          <a:lstStyle/>
          <a:p>
            <a:r>
              <a:rPr lang="en-US" dirty="0" smtClean="0"/>
              <a:t>Org Design through adaptation within organizations is based on inertia and resilience that make it virtually impossible to really change</a:t>
            </a:r>
          </a:p>
          <a:p>
            <a:r>
              <a:rPr lang="en-US" dirty="0" smtClean="0"/>
              <a:t>Org Design </a:t>
            </a:r>
            <a:r>
              <a:rPr lang="en-US" dirty="0"/>
              <a:t>through </a:t>
            </a:r>
            <a:r>
              <a:rPr lang="en-US" dirty="0" smtClean="0"/>
              <a:t>adaptation is linear, local, and path dependent</a:t>
            </a:r>
          </a:p>
          <a:p>
            <a:r>
              <a:rPr lang="en-US" dirty="0" smtClean="0"/>
              <a:t>Org Design through adaptation is biased in </a:t>
            </a:r>
            <a:r>
              <a:rPr lang="en-US" dirty="0" smtClean="0"/>
              <a:t>favor </a:t>
            </a:r>
            <a:r>
              <a:rPr lang="en-US" dirty="0" smtClean="0"/>
              <a:t>of the past</a:t>
            </a:r>
          </a:p>
        </p:txBody>
      </p:sp>
      <p:sp>
        <p:nvSpPr>
          <p:cNvPr id="4" name="Segnaposto contenuto 3"/>
          <p:cNvSpPr>
            <a:spLocks noGrp="1"/>
          </p:cNvSpPr>
          <p:nvPr>
            <p:ph sz="half" idx="2"/>
          </p:nvPr>
        </p:nvSpPr>
        <p:spPr/>
        <p:txBody>
          <a:bodyPr>
            <a:normAutofit fontScale="85000" lnSpcReduction="20000"/>
          </a:bodyPr>
          <a:lstStyle/>
          <a:p>
            <a:r>
              <a:rPr lang="en-US" dirty="0"/>
              <a:t>Competing Design through Selection is redundant, parallel, self-managed, fast</a:t>
            </a:r>
          </a:p>
          <a:p>
            <a:r>
              <a:rPr lang="en-US" dirty="0"/>
              <a:t>Competing Design through Selection in organizations </a:t>
            </a:r>
            <a:r>
              <a:rPr lang="en-US" dirty="0" smtClean="0"/>
              <a:t>and individuals is </a:t>
            </a:r>
            <a:r>
              <a:rPr lang="en-US" dirty="0"/>
              <a:t>made impossible by:</a:t>
            </a:r>
          </a:p>
          <a:p>
            <a:pPr lvl="1"/>
            <a:r>
              <a:rPr lang="en-US" dirty="0"/>
              <a:t>Regulations</a:t>
            </a:r>
          </a:p>
          <a:p>
            <a:pPr lvl="1"/>
            <a:r>
              <a:rPr lang="en-US" dirty="0"/>
              <a:t>Cultural resistance</a:t>
            </a:r>
          </a:p>
          <a:p>
            <a:pPr lvl="1"/>
            <a:r>
              <a:rPr lang="en-US" dirty="0"/>
              <a:t>Inertia</a:t>
            </a:r>
          </a:p>
          <a:p>
            <a:pPr lvl="1"/>
            <a:r>
              <a:rPr lang="en-US" dirty="0"/>
              <a:t>Existing procedures and processes</a:t>
            </a:r>
          </a:p>
          <a:p>
            <a:pPr lvl="1"/>
            <a:r>
              <a:rPr lang="en-US" dirty="0" smtClean="0"/>
              <a:t>Interdependence</a:t>
            </a:r>
          </a:p>
          <a:p>
            <a:pPr lvl="1"/>
            <a:r>
              <a:rPr lang="en-US" dirty="0" smtClean="0"/>
              <a:t>Individual resilience</a:t>
            </a:r>
            <a:endParaRPr lang="en-US" dirty="0"/>
          </a:p>
          <a:p>
            <a:r>
              <a:rPr lang="en-US" dirty="0" smtClean="0"/>
              <a:t>Competing Design through selection is forward-looking</a:t>
            </a:r>
            <a:endParaRPr lang="en-US" dirty="0"/>
          </a:p>
        </p:txBody>
      </p:sp>
    </p:spTree>
    <p:extLst>
      <p:ext uri="{BB962C8B-B14F-4D97-AF65-F5344CB8AC3E}">
        <p14:creationId xmlns:p14="http://schemas.microsoft.com/office/powerpoint/2010/main" val="893322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Running requires innovation </a:t>
            </a:r>
            <a:r>
              <a:rPr lang="en-US" sz="5400" dirty="0" smtClean="0"/>
              <a:t>+</a:t>
            </a:r>
            <a:r>
              <a:rPr lang="en-US" dirty="0" smtClean="0"/>
              <a:t> execution</a:t>
            </a:r>
            <a:endParaRPr lang="en-US" dirty="0"/>
          </a:p>
        </p:txBody>
      </p:sp>
      <p:sp>
        <p:nvSpPr>
          <p:cNvPr id="3" name="Segnaposto contenuto 2"/>
          <p:cNvSpPr>
            <a:spLocks noGrp="1"/>
          </p:cNvSpPr>
          <p:nvPr>
            <p:ph idx="1"/>
          </p:nvPr>
        </p:nvSpPr>
        <p:spPr/>
        <p:txBody>
          <a:bodyPr/>
          <a:lstStyle/>
          <a:p>
            <a:r>
              <a:rPr lang="en-US" dirty="0" smtClean="0"/>
              <a:t>Why innovation fails?</a:t>
            </a:r>
          </a:p>
          <a:p>
            <a:pPr lvl="1"/>
            <a:r>
              <a:rPr lang="en-US" dirty="0" smtClean="0"/>
              <a:t>Christensen other research </a:t>
            </a:r>
            <a:r>
              <a:rPr lang="en-US" dirty="0" err="1" smtClean="0"/>
              <a:t>etc</a:t>
            </a:r>
            <a:r>
              <a:rPr lang="mr-IN" dirty="0" smtClean="0"/>
              <a:t>…</a:t>
            </a:r>
            <a:endParaRPr lang="it-IT" dirty="0" smtClean="0"/>
          </a:p>
          <a:p>
            <a:pPr lvl="1"/>
            <a:endParaRPr lang="it-IT" dirty="0"/>
          </a:p>
          <a:p>
            <a:pPr lvl="1"/>
            <a:r>
              <a:rPr lang="it-IT" dirty="0" smtClean="0"/>
              <a:t>FACTS FACTS FACTS and VALUE</a:t>
            </a:r>
          </a:p>
          <a:p>
            <a:pPr lvl="1"/>
            <a:endParaRPr lang="it-IT" dirty="0"/>
          </a:p>
          <a:p>
            <a:pPr lvl="1"/>
            <a:r>
              <a:rPr lang="it-IT" dirty="0" err="1" smtClean="0"/>
              <a:t>Ow</a:t>
            </a:r>
            <a:r>
              <a:rPr lang="it-IT" dirty="0" smtClean="0"/>
              <a:t> </a:t>
            </a:r>
            <a:r>
              <a:rPr lang="it-IT" dirty="0" err="1" smtClean="0"/>
              <a:t>much</a:t>
            </a:r>
            <a:r>
              <a:rPr lang="it-IT" dirty="0" smtClean="0"/>
              <a:t> </a:t>
            </a:r>
            <a:r>
              <a:rPr lang="it-IT" dirty="0" err="1" smtClean="0"/>
              <a:t>you</a:t>
            </a:r>
            <a:r>
              <a:rPr lang="it-IT" dirty="0" smtClean="0"/>
              <a:t> can </a:t>
            </a:r>
            <a:r>
              <a:rPr lang="it-IT" dirty="0" err="1" smtClean="0"/>
              <a:t>save</a:t>
            </a:r>
            <a:r>
              <a:rPr lang="it-IT" dirty="0" smtClean="0"/>
              <a:t> by </a:t>
            </a:r>
            <a:r>
              <a:rPr lang="it-IT" dirty="0" err="1" smtClean="0"/>
              <a:t>doing</a:t>
            </a:r>
            <a:r>
              <a:rPr lang="it-IT" dirty="0" smtClean="0"/>
              <a:t> </a:t>
            </a:r>
            <a:r>
              <a:rPr lang="it-IT" dirty="0" err="1" smtClean="0"/>
              <a:t>it</a:t>
            </a:r>
            <a:r>
              <a:rPr lang="it-IT" dirty="0" smtClean="0"/>
              <a:t> </a:t>
            </a:r>
            <a:r>
              <a:rPr lang="it-IT" dirty="0" err="1" smtClean="0"/>
              <a:t>well</a:t>
            </a:r>
            <a:endParaRPr lang="en-US" dirty="0"/>
          </a:p>
        </p:txBody>
      </p:sp>
    </p:spTree>
    <p:extLst>
      <p:ext uri="{BB962C8B-B14F-4D97-AF65-F5344CB8AC3E}">
        <p14:creationId xmlns:p14="http://schemas.microsoft.com/office/powerpoint/2010/main" val="120937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en-US" dirty="0" err="1" smtClean="0"/>
              <a:t>ThickLayers</a:t>
            </a:r>
            <a:r>
              <a:rPr lang="en-US" dirty="0" smtClean="0"/>
              <a:t> Innovation is a new PLATFORM for Competing Design</a:t>
            </a:r>
            <a:endParaRPr lang="en-US" dirty="0"/>
          </a:p>
        </p:txBody>
      </p:sp>
      <p:sp>
        <p:nvSpPr>
          <p:cNvPr id="3" name="Segnaposto contenuto 2"/>
          <p:cNvSpPr>
            <a:spLocks noGrp="1"/>
          </p:cNvSpPr>
          <p:nvPr>
            <p:ph idx="1"/>
          </p:nvPr>
        </p:nvSpPr>
        <p:spPr>
          <a:xfrm>
            <a:off x="838200" y="1755662"/>
            <a:ext cx="5816600" cy="4351338"/>
          </a:xfrm>
        </p:spPr>
        <p:txBody>
          <a:bodyPr/>
          <a:lstStyle/>
          <a:p>
            <a:r>
              <a:rPr lang="en-US" dirty="0" smtClean="0"/>
              <a:t>Which is:</a:t>
            </a:r>
          </a:p>
          <a:p>
            <a:pPr lvl="1"/>
            <a:r>
              <a:rPr lang="en-US" dirty="0" smtClean="0"/>
              <a:t>Internal and external, where boundaries between actors collapse</a:t>
            </a:r>
          </a:p>
          <a:p>
            <a:pPr lvl="1"/>
            <a:r>
              <a:rPr lang="en-US" dirty="0" smtClean="0"/>
              <a:t>Physical and virtual, where the physical is the basis for establishing the resilience of the virtual</a:t>
            </a:r>
          </a:p>
          <a:p>
            <a:pPr lvl="1"/>
            <a:r>
              <a:rPr lang="en-US" dirty="0" smtClean="0"/>
              <a:t>Open</a:t>
            </a:r>
          </a:p>
          <a:p>
            <a:pPr lvl="1"/>
            <a:r>
              <a:rPr lang="en-US" dirty="0" smtClean="0"/>
              <a:t>Experiential</a:t>
            </a:r>
          </a:p>
          <a:p>
            <a:pPr lvl="1"/>
            <a:r>
              <a:rPr lang="en-US" dirty="0" smtClean="0"/>
              <a:t>Focused on innovation in HOW we work, rather than on what we do</a:t>
            </a:r>
          </a:p>
          <a:p>
            <a:pPr lvl="1"/>
            <a:r>
              <a:rPr lang="en-US" dirty="0" smtClean="0"/>
              <a:t>Technologically advanced</a:t>
            </a:r>
            <a:endParaRPr lang="en-US" dirty="0"/>
          </a:p>
        </p:txBody>
      </p:sp>
      <p:sp>
        <p:nvSpPr>
          <p:cNvPr id="4" name="CasellaDiTesto 3"/>
          <p:cNvSpPr txBox="1"/>
          <p:nvPr/>
        </p:nvSpPr>
        <p:spPr>
          <a:xfrm>
            <a:off x="6743700" y="1872887"/>
            <a:ext cx="5448300" cy="646331"/>
          </a:xfrm>
          <a:prstGeom prst="rect">
            <a:avLst/>
          </a:prstGeom>
          <a:noFill/>
        </p:spPr>
        <p:txBody>
          <a:bodyPr wrap="square" rtlCol="0">
            <a:spAutoFit/>
          </a:bodyPr>
          <a:lstStyle/>
          <a:p>
            <a:r>
              <a:rPr lang="en-US" dirty="0" smtClean="0">
                <a:solidFill>
                  <a:srgbClr val="011893"/>
                </a:solidFill>
                <a:latin typeface="True Lies" charset="0"/>
                <a:ea typeface="True Lies" charset="0"/>
                <a:cs typeface="True Lies" charset="0"/>
              </a:rPr>
              <a:t>Think IDEO for how you manage and </a:t>
            </a:r>
            <a:r>
              <a:rPr lang="en-US" dirty="0" smtClean="0">
                <a:solidFill>
                  <a:srgbClr val="011893"/>
                </a:solidFill>
                <a:latin typeface="True Lies" charset="0"/>
                <a:ea typeface="True Lies" charset="0"/>
                <a:cs typeface="True Lies" charset="0"/>
              </a:rPr>
              <a:t>organize or live your professional  life</a:t>
            </a:r>
            <a:endParaRPr lang="en-US" dirty="0" smtClean="0">
              <a:solidFill>
                <a:srgbClr val="011893"/>
              </a:solidFill>
              <a:latin typeface="True Lies" charset="0"/>
              <a:ea typeface="True Lies" charset="0"/>
              <a:cs typeface="True Lies" charset="0"/>
            </a:endParaRPr>
          </a:p>
        </p:txBody>
      </p:sp>
      <p:pic>
        <p:nvPicPr>
          <p:cNvPr id="5" name="Immagine 4"/>
          <p:cNvPicPr>
            <a:picLocks noChangeAspect="1"/>
          </p:cNvPicPr>
          <p:nvPr/>
        </p:nvPicPr>
        <p:blipFill>
          <a:blip r:embed="rId2"/>
          <a:stretch>
            <a:fillRect/>
          </a:stretch>
        </p:blipFill>
        <p:spPr>
          <a:xfrm>
            <a:off x="7962900" y="2776368"/>
            <a:ext cx="2908300" cy="2908300"/>
          </a:xfrm>
          <a:prstGeom prst="rect">
            <a:avLst/>
          </a:prstGeom>
        </p:spPr>
      </p:pic>
    </p:spTree>
    <p:extLst>
      <p:ext uri="{BB962C8B-B14F-4D97-AF65-F5344CB8AC3E}">
        <p14:creationId xmlns:p14="http://schemas.microsoft.com/office/powerpoint/2010/main" val="918327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We can help you in</a:t>
            </a:r>
            <a:endParaRPr lang="en-US" dirty="0"/>
          </a:p>
        </p:txBody>
      </p:sp>
      <p:sp>
        <p:nvSpPr>
          <p:cNvPr id="3" name="Segnaposto contenuto 2"/>
          <p:cNvSpPr>
            <a:spLocks noGrp="1"/>
          </p:cNvSpPr>
          <p:nvPr>
            <p:ph idx="1"/>
          </p:nvPr>
        </p:nvSpPr>
        <p:spPr/>
        <p:txBody>
          <a:bodyPr/>
          <a:lstStyle/>
          <a:p>
            <a:r>
              <a:rPr lang="en-US" dirty="0" smtClean="0"/>
              <a:t>Redesigning an internal process (customer service, hiring &amp; recruitment, data entry, etc.)</a:t>
            </a:r>
          </a:p>
          <a:p>
            <a:r>
              <a:rPr lang="en-US" dirty="0" smtClean="0"/>
              <a:t>Designing a different office layout</a:t>
            </a:r>
          </a:p>
          <a:p>
            <a:r>
              <a:rPr lang="en-US" dirty="0" smtClean="0"/>
              <a:t>Testing new technologies before go-live</a:t>
            </a:r>
          </a:p>
          <a:p>
            <a:r>
              <a:rPr lang="en-US" dirty="0" smtClean="0"/>
              <a:t>Developing a digital aware management team</a:t>
            </a:r>
          </a:p>
          <a:p>
            <a:r>
              <a:rPr lang="en-US" dirty="0" smtClean="0"/>
              <a:t>Coaching your CXOs for digital transition</a:t>
            </a:r>
          </a:p>
          <a:p>
            <a:r>
              <a:rPr lang="en-US" dirty="0" smtClean="0"/>
              <a:t>And many more, just ask</a:t>
            </a:r>
            <a:endParaRPr lang="en-US" dirty="0"/>
          </a:p>
        </p:txBody>
      </p:sp>
    </p:spTree>
    <p:extLst>
      <p:ext uri="{BB962C8B-B14F-4D97-AF65-F5344CB8AC3E}">
        <p14:creationId xmlns:p14="http://schemas.microsoft.com/office/powerpoint/2010/main" val="249285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With </a:t>
            </a:r>
            <a:r>
              <a:rPr lang="en-US" dirty="0" err="1" smtClean="0"/>
              <a:t>ThickLayers</a:t>
            </a:r>
            <a:r>
              <a:rPr lang="en-US" dirty="0" smtClean="0"/>
              <a:t> Innovation you can…</a:t>
            </a:r>
            <a:endParaRPr lang="en-US" dirty="0"/>
          </a:p>
        </p:txBody>
      </p:sp>
      <p:sp>
        <p:nvSpPr>
          <p:cNvPr id="3" name="Segnaposto contenuto 2"/>
          <p:cNvSpPr>
            <a:spLocks noGrp="1"/>
          </p:cNvSpPr>
          <p:nvPr>
            <p:ph idx="1"/>
          </p:nvPr>
        </p:nvSpPr>
        <p:spPr/>
        <p:txBody>
          <a:bodyPr>
            <a:normAutofit fontScale="92500" lnSpcReduction="20000"/>
          </a:bodyPr>
          <a:lstStyle/>
          <a:p>
            <a:r>
              <a:rPr lang="en-US" dirty="0" smtClean="0"/>
              <a:t>…pilot radical transformation in one of your business areas, organizational processes, organizational units/ offices and teams</a:t>
            </a:r>
          </a:p>
          <a:p>
            <a:r>
              <a:rPr lang="en-US" dirty="0" smtClean="0"/>
              <a:t>…create a stronger team mixing competencies and demographics</a:t>
            </a:r>
          </a:p>
          <a:p>
            <a:r>
              <a:rPr lang="en-US" dirty="0" smtClean="0"/>
              <a:t>…experiment new technologies in a safe environment, at a fraction of the cost</a:t>
            </a:r>
          </a:p>
          <a:p>
            <a:r>
              <a:rPr lang="en-US" dirty="0" smtClean="0"/>
              <a:t>…conduct organizational lab testing</a:t>
            </a:r>
          </a:p>
          <a:p>
            <a:r>
              <a:rPr lang="en-US" dirty="0" smtClean="0"/>
              <a:t>…revitalize your career and refocus your ambitions</a:t>
            </a:r>
            <a:endParaRPr lang="en-US" dirty="0" smtClean="0"/>
          </a:p>
          <a:p>
            <a:endParaRPr lang="en-US" dirty="0" smtClean="0"/>
          </a:p>
          <a:p>
            <a:endParaRPr lang="en-US" dirty="0" smtClean="0"/>
          </a:p>
          <a:p>
            <a:r>
              <a:rPr lang="en-US" dirty="0" smtClean="0"/>
              <a:t>And more on any kind of innovation, </a:t>
            </a:r>
          </a:p>
          <a:p>
            <a:pPr marL="0" indent="0" algn="ctr">
              <a:buNone/>
            </a:pPr>
            <a:r>
              <a:rPr lang="en-US" sz="3900" dirty="0" smtClean="0"/>
              <a:t>BUT with adequate support and data collection</a:t>
            </a:r>
            <a:endParaRPr lang="en-US" sz="3900" dirty="0"/>
          </a:p>
        </p:txBody>
      </p:sp>
    </p:spTree>
    <p:extLst>
      <p:ext uri="{BB962C8B-B14F-4D97-AF65-F5344CB8AC3E}">
        <p14:creationId xmlns:p14="http://schemas.microsoft.com/office/powerpoint/2010/main" val="730470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en-US" dirty="0" smtClean="0"/>
              <a:t>We offer a one-stop solution to business and individuals to achieve successful transitions</a:t>
            </a:r>
            <a:endParaRPr lang="en-US" dirty="0"/>
          </a:p>
        </p:txBody>
      </p:sp>
      <p:sp>
        <p:nvSpPr>
          <p:cNvPr id="4" name="CasellaDiTesto 3"/>
          <p:cNvSpPr txBox="1"/>
          <p:nvPr/>
        </p:nvSpPr>
        <p:spPr>
          <a:xfrm>
            <a:off x="2995962" y="4904909"/>
            <a:ext cx="1043876" cy="369332"/>
          </a:xfrm>
          <a:prstGeom prst="rect">
            <a:avLst/>
          </a:prstGeom>
          <a:noFill/>
        </p:spPr>
        <p:txBody>
          <a:bodyPr wrap="none" rtlCol="0">
            <a:spAutoFit/>
          </a:bodyPr>
          <a:lstStyle/>
          <a:p>
            <a:pPr algn="ctr"/>
            <a:r>
              <a:rPr lang="en-US" dirty="0" smtClean="0"/>
              <a:t>Coaching</a:t>
            </a:r>
            <a:endParaRPr lang="en-US" dirty="0"/>
          </a:p>
        </p:txBody>
      </p:sp>
      <p:sp>
        <p:nvSpPr>
          <p:cNvPr id="5" name="CasellaDiTesto 4"/>
          <p:cNvSpPr txBox="1"/>
          <p:nvPr/>
        </p:nvSpPr>
        <p:spPr>
          <a:xfrm>
            <a:off x="4922302" y="5201166"/>
            <a:ext cx="1431610" cy="646331"/>
          </a:xfrm>
          <a:prstGeom prst="rect">
            <a:avLst/>
          </a:prstGeom>
          <a:noFill/>
        </p:spPr>
        <p:txBody>
          <a:bodyPr wrap="none" rtlCol="0">
            <a:spAutoFit/>
          </a:bodyPr>
          <a:lstStyle/>
          <a:p>
            <a:pPr algn="ctr"/>
            <a:r>
              <a:rPr lang="en-US" dirty="0" smtClean="0"/>
              <a:t>Training </a:t>
            </a:r>
            <a:r>
              <a:rPr lang="en-US" smtClean="0"/>
              <a:t>&amp; </a:t>
            </a:r>
          </a:p>
          <a:p>
            <a:pPr algn="ctr"/>
            <a:r>
              <a:rPr lang="en-US" dirty="0" smtClean="0"/>
              <a:t>development</a:t>
            </a:r>
            <a:endParaRPr lang="en-US" dirty="0"/>
          </a:p>
        </p:txBody>
      </p:sp>
      <p:sp>
        <p:nvSpPr>
          <p:cNvPr id="6" name="CasellaDiTesto 5"/>
          <p:cNvSpPr txBox="1"/>
          <p:nvPr/>
        </p:nvSpPr>
        <p:spPr>
          <a:xfrm>
            <a:off x="7661407" y="3973354"/>
            <a:ext cx="2184252" cy="369332"/>
          </a:xfrm>
          <a:prstGeom prst="rect">
            <a:avLst/>
          </a:prstGeom>
          <a:noFill/>
        </p:spPr>
        <p:txBody>
          <a:bodyPr wrap="none" rtlCol="0">
            <a:spAutoFit/>
          </a:bodyPr>
          <a:lstStyle/>
          <a:p>
            <a:pPr algn="ctr"/>
            <a:r>
              <a:rPr lang="en-US" dirty="0" smtClean="0"/>
              <a:t>Change management</a:t>
            </a:r>
            <a:endParaRPr lang="en-US" dirty="0"/>
          </a:p>
        </p:txBody>
      </p:sp>
      <p:sp>
        <p:nvSpPr>
          <p:cNvPr id="7" name="CasellaDiTesto 6"/>
          <p:cNvSpPr txBox="1"/>
          <p:nvPr/>
        </p:nvSpPr>
        <p:spPr>
          <a:xfrm>
            <a:off x="7236376" y="4831834"/>
            <a:ext cx="1514454" cy="369332"/>
          </a:xfrm>
          <a:prstGeom prst="rect">
            <a:avLst/>
          </a:prstGeom>
          <a:noFill/>
        </p:spPr>
        <p:txBody>
          <a:bodyPr wrap="none" rtlCol="0">
            <a:spAutoFit/>
          </a:bodyPr>
          <a:lstStyle/>
          <a:p>
            <a:pPr algn="ctr"/>
            <a:r>
              <a:rPr lang="en-US" dirty="0" smtClean="0"/>
              <a:t>Data Analytics</a:t>
            </a:r>
            <a:endParaRPr lang="en-US" dirty="0"/>
          </a:p>
        </p:txBody>
      </p:sp>
      <p:sp>
        <p:nvSpPr>
          <p:cNvPr id="9" name="CasellaDiTesto 8"/>
          <p:cNvSpPr txBox="1"/>
          <p:nvPr/>
        </p:nvSpPr>
        <p:spPr>
          <a:xfrm>
            <a:off x="1308100" y="3851533"/>
            <a:ext cx="2070100" cy="646331"/>
          </a:xfrm>
          <a:prstGeom prst="rect">
            <a:avLst/>
          </a:prstGeom>
          <a:noFill/>
        </p:spPr>
        <p:txBody>
          <a:bodyPr wrap="square" rtlCol="0">
            <a:spAutoFit/>
          </a:bodyPr>
          <a:lstStyle/>
          <a:p>
            <a:pPr algn="ctr"/>
            <a:r>
              <a:rPr lang="en-US" smtClean="0"/>
              <a:t>Organizational analysis</a:t>
            </a:r>
            <a:endParaRPr lang="en-US"/>
          </a:p>
        </p:txBody>
      </p:sp>
      <p:sp>
        <p:nvSpPr>
          <p:cNvPr id="10" name="CasellaDiTesto 9"/>
          <p:cNvSpPr txBox="1"/>
          <p:nvPr/>
        </p:nvSpPr>
        <p:spPr>
          <a:xfrm>
            <a:off x="4382552" y="1820087"/>
            <a:ext cx="2247900" cy="646331"/>
          </a:xfrm>
          <a:prstGeom prst="rect">
            <a:avLst/>
          </a:prstGeom>
          <a:noFill/>
        </p:spPr>
        <p:txBody>
          <a:bodyPr wrap="square" rtlCol="0">
            <a:spAutoFit/>
          </a:bodyPr>
          <a:lstStyle/>
          <a:p>
            <a:pPr algn="ctr"/>
            <a:r>
              <a:rPr lang="en-US" dirty="0" smtClean="0"/>
              <a:t>Personal well-being &amp; work</a:t>
            </a:r>
            <a:endParaRPr lang="en-US" dirty="0"/>
          </a:p>
        </p:txBody>
      </p:sp>
      <p:sp>
        <p:nvSpPr>
          <p:cNvPr id="11" name="CasellaDiTesto 10"/>
          <p:cNvSpPr txBox="1"/>
          <p:nvPr/>
        </p:nvSpPr>
        <p:spPr>
          <a:xfrm>
            <a:off x="6869653" y="2613491"/>
            <a:ext cx="2247900" cy="369332"/>
          </a:xfrm>
          <a:prstGeom prst="rect">
            <a:avLst/>
          </a:prstGeom>
          <a:noFill/>
        </p:spPr>
        <p:txBody>
          <a:bodyPr wrap="square" rtlCol="0">
            <a:spAutoFit/>
          </a:bodyPr>
          <a:lstStyle/>
          <a:p>
            <a:pPr algn="ctr"/>
            <a:r>
              <a:rPr lang="en-US" dirty="0" smtClean="0"/>
              <a:t>Self-awareness</a:t>
            </a:r>
            <a:endParaRPr lang="en-US" dirty="0"/>
          </a:p>
        </p:txBody>
      </p:sp>
      <p:sp>
        <p:nvSpPr>
          <p:cNvPr id="12" name="CasellaDiTesto 11"/>
          <p:cNvSpPr txBox="1"/>
          <p:nvPr/>
        </p:nvSpPr>
        <p:spPr>
          <a:xfrm>
            <a:off x="1935512" y="2336492"/>
            <a:ext cx="1841500" cy="923330"/>
          </a:xfrm>
          <a:prstGeom prst="rect">
            <a:avLst/>
          </a:prstGeom>
          <a:noFill/>
        </p:spPr>
        <p:txBody>
          <a:bodyPr wrap="square" rtlCol="0">
            <a:spAutoFit/>
          </a:bodyPr>
          <a:lstStyle/>
          <a:p>
            <a:pPr algn="ctr"/>
            <a:r>
              <a:rPr lang="en-US" dirty="0" smtClean="0"/>
              <a:t>Personal and spiritual empowerment</a:t>
            </a:r>
            <a:endParaRPr lang="en-US" dirty="0"/>
          </a:p>
        </p:txBody>
      </p:sp>
      <p:sp>
        <p:nvSpPr>
          <p:cNvPr id="13" name="Freccia destra 12"/>
          <p:cNvSpPr/>
          <p:nvPr/>
        </p:nvSpPr>
        <p:spPr>
          <a:xfrm>
            <a:off x="3614806" y="3103373"/>
            <a:ext cx="4046601" cy="14790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Specific, individualized, and structured scientific approach</a:t>
            </a:r>
            <a:endParaRPr lang="en-US" dirty="0"/>
          </a:p>
        </p:txBody>
      </p:sp>
    </p:spTree>
    <p:extLst>
      <p:ext uri="{BB962C8B-B14F-4D97-AF65-F5344CB8AC3E}">
        <p14:creationId xmlns:p14="http://schemas.microsoft.com/office/powerpoint/2010/main" val="15503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What we offer to business</a:t>
            </a:r>
            <a:endParaRPr lang="en-US" dirty="0"/>
          </a:p>
        </p:txBody>
      </p:sp>
      <p:sp>
        <p:nvSpPr>
          <p:cNvPr id="3" name="Segnaposto contenuto 2"/>
          <p:cNvSpPr>
            <a:spLocks noGrp="1"/>
          </p:cNvSpPr>
          <p:nvPr>
            <p:ph idx="1"/>
          </p:nvPr>
        </p:nvSpPr>
        <p:spPr/>
        <p:txBody>
          <a:bodyPr>
            <a:normAutofit fontScale="92500" lnSpcReduction="10000"/>
          </a:bodyPr>
          <a:lstStyle/>
          <a:p>
            <a:r>
              <a:rPr lang="en-US" dirty="0" smtClean="0"/>
              <a:t>We help integrate digital and robotics in your business, your organization, your processes, your people, and yourself to satisfy your business and operational needs</a:t>
            </a:r>
          </a:p>
          <a:p>
            <a:r>
              <a:rPr lang="en-US" dirty="0" smtClean="0"/>
              <a:t>We achieve effective results by:</a:t>
            </a:r>
          </a:p>
          <a:p>
            <a:pPr lvl="1"/>
            <a:r>
              <a:rPr lang="en-US" dirty="0" smtClean="0"/>
              <a:t>Prototyping innovation and its adoption according to your expected targets;</a:t>
            </a:r>
          </a:p>
          <a:p>
            <a:pPr lvl="1"/>
            <a:r>
              <a:rPr lang="en-US" dirty="0" smtClean="0"/>
              <a:t>Embedding a team in our facilities</a:t>
            </a:r>
            <a:endParaRPr lang="en-US" dirty="0" smtClean="0"/>
          </a:p>
          <a:p>
            <a:pPr lvl="1"/>
            <a:r>
              <a:rPr lang="en-US" dirty="0" smtClean="0"/>
              <a:t>Exposing the team to </a:t>
            </a:r>
            <a:r>
              <a:rPr lang="en-US" dirty="0"/>
              <a:t>a </a:t>
            </a:r>
            <a:r>
              <a:rPr lang="en-US" dirty="0" smtClean="0"/>
              <a:t>high-end technological setting </a:t>
            </a:r>
          </a:p>
          <a:p>
            <a:pPr lvl="1"/>
            <a:r>
              <a:rPr lang="en-US" dirty="0" smtClean="0"/>
              <a:t>Providing guidance and support through </a:t>
            </a:r>
            <a:r>
              <a:rPr lang="en-US" dirty="0" smtClean="0"/>
              <a:t>top-of-the-market competencies of our partners (aligned to your business goals)</a:t>
            </a:r>
          </a:p>
          <a:p>
            <a:pPr lvl="1"/>
            <a:r>
              <a:rPr lang="en-US" dirty="0" smtClean="0"/>
              <a:t>Leveraging competing design to test the results</a:t>
            </a:r>
          </a:p>
          <a:p>
            <a:pPr lvl="1"/>
            <a:r>
              <a:rPr lang="en-US" dirty="0" smtClean="0"/>
              <a:t>Covering all aspects of successful transition (technical, organizational, and personal)</a:t>
            </a:r>
          </a:p>
          <a:p>
            <a:pPr lvl="1"/>
            <a:r>
              <a:rPr lang="en-US" dirty="0" smtClean="0"/>
              <a:t>Collecting data and evidence to support your final decision</a:t>
            </a:r>
            <a:endParaRPr lang="en-US" dirty="0"/>
          </a:p>
        </p:txBody>
      </p:sp>
    </p:spTree>
    <p:extLst>
      <p:ext uri="{BB962C8B-B14F-4D97-AF65-F5344CB8AC3E}">
        <p14:creationId xmlns:p14="http://schemas.microsoft.com/office/powerpoint/2010/main" val="501220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What we offer to individuals</a:t>
            </a:r>
            <a:endParaRPr lang="en-US" dirty="0"/>
          </a:p>
        </p:txBody>
      </p:sp>
      <p:sp>
        <p:nvSpPr>
          <p:cNvPr id="3" name="Segnaposto contenuto 2"/>
          <p:cNvSpPr>
            <a:spLocks noGrp="1"/>
          </p:cNvSpPr>
          <p:nvPr>
            <p:ph idx="1"/>
          </p:nvPr>
        </p:nvSpPr>
        <p:spPr/>
        <p:txBody>
          <a:bodyPr>
            <a:normAutofit/>
          </a:bodyPr>
          <a:lstStyle/>
          <a:p>
            <a:r>
              <a:rPr lang="en-US" dirty="0" smtClean="0"/>
              <a:t>We help integrate digital and robotics in your professional development plan, and prepare you for transitions in your present job or in the job of your dreams</a:t>
            </a:r>
          </a:p>
          <a:p>
            <a:r>
              <a:rPr lang="en-US" dirty="0" smtClean="0"/>
              <a:t>We achieve effective results by:</a:t>
            </a:r>
          </a:p>
          <a:p>
            <a:pPr lvl="1"/>
            <a:r>
              <a:rPr lang="en-US" dirty="0" smtClean="0"/>
              <a:t>Embedding you in our facilities</a:t>
            </a:r>
            <a:endParaRPr lang="en-US" dirty="0" smtClean="0"/>
          </a:p>
          <a:p>
            <a:pPr lvl="1"/>
            <a:r>
              <a:rPr lang="en-US" dirty="0" smtClean="0"/>
              <a:t>Exposing you to </a:t>
            </a:r>
            <a:r>
              <a:rPr lang="en-US" dirty="0"/>
              <a:t>a </a:t>
            </a:r>
            <a:r>
              <a:rPr lang="en-US" dirty="0" smtClean="0"/>
              <a:t>high-end technological setting, innovation teams and start-ups</a:t>
            </a:r>
          </a:p>
          <a:p>
            <a:pPr lvl="1"/>
            <a:r>
              <a:rPr lang="en-US" dirty="0" smtClean="0"/>
              <a:t>Providing guidance and support through </a:t>
            </a:r>
            <a:r>
              <a:rPr lang="en-US" dirty="0" smtClean="0"/>
              <a:t>top-of-the-market competencies of our partners (aligned to your business goals) at different levels (technical, physical, spiritual, motivational)</a:t>
            </a:r>
          </a:p>
          <a:p>
            <a:pPr lvl="1"/>
            <a:r>
              <a:rPr lang="en-US" dirty="0" smtClean="0"/>
              <a:t>Collecting data and evidence to support you in your future choices</a:t>
            </a:r>
            <a:endParaRPr lang="en-US" dirty="0"/>
          </a:p>
        </p:txBody>
      </p:sp>
    </p:spTree>
    <p:extLst>
      <p:ext uri="{BB962C8B-B14F-4D97-AF65-F5344CB8AC3E}">
        <p14:creationId xmlns:p14="http://schemas.microsoft.com/office/powerpoint/2010/main" val="158614726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ickLayers" id="{3CB81ADA-D03D-424A-9136-F1EAB735561B}" vid="{DBC5F619-CFA5-3746-B506-9D914DA778B4}"/>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472</TotalTime>
  <Words>1684</Words>
  <Application>Microsoft Macintosh PowerPoint</Application>
  <PresentationFormat>Widescreen</PresentationFormat>
  <Paragraphs>230</Paragraphs>
  <Slides>28</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28</vt:i4>
      </vt:variant>
    </vt:vector>
  </HeadingPairs>
  <TitlesOfParts>
    <vt:vector size="35" baseType="lpstr">
      <vt:lpstr>Calibri</vt:lpstr>
      <vt:lpstr>Mangal</vt:lpstr>
      <vt:lpstr>True Lies</vt:lpstr>
      <vt:lpstr>Tw Cen MT</vt:lpstr>
      <vt:lpstr>Tw Cen MT Condensed</vt:lpstr>
      <vt:lpstr>Arial</vt:lpstr>
      <vt:lpstr>Tema di Office</vt:lpstr>
      <vt:lpstr>ThickLayers Innovation</vt:lpstr>
      <vt:lpstr>Basically run!</vt:lpstr>
      <vt:lpstr>Running requires innovation + execution</vt:lpstr>
      <vt:lpstr>ThickLayers Innovation is a new PLATFORM for Competing Design</vt:lpstr>
      <vt:lpstr>We can help you in</vt:lpstr>
      <vt:lpstr>With ThickLayers Innovation you can…</vt:lpstr>
      <vt:lpstr>We offer a one-stop solution to business and individuals to achieve successful transitions</vt:lpstr>
      <vt:lpstr>What we offer to business</vt:lpstr>
      <vt:lpstr>What we offer to individuals</vt:lpstr>
      <vt:lpstr>The platform of ThickLayers Innovation</vt:lpstr>
      <vt:lpstr>Exemplary Journey A</vt:lpstr>
      <vt:lpstr>Exemplary Journey B</vt:lpstr>
      <vt:lpstr>Exemplary Journey C</vt:lpstr>
      <vt:lpstr>Innovation Support Team</vt:lpstr>
      <vt:lpstr>Embedded Innovation Team</vt:lpstr>
      <vt:lpstr>Our partners</vt:lpstr>
      <vt:lpstr>Our partners in consulting and high end services</vt:lpstr>
      <vt:lpstr>Start-ups hosting</vt:lpstr>
      <vt:lpstr>We are committed to giving innovators a chance</vt:lpstr>
      <vt:lpstr>Our organization: vivid</vt:lpstr>
      <vt:lpstr>Our organization: formal</vt:lpstr>
      <vt:lpstr>Our packages (individual)</vt:lpstr>
      <vt:lpstr>Our packages (corporate)</vt:lpstr>
      <vt:lpstr>Renaissance Schola</vt:lpstr>
      <vt:lpstr>PLANIMETRY</vt:lpstr>
      <vt:lpstr>Backup </vt:lpstr>
      <vt:lpstr>Competing Designs and why ThickLayers is dominant</vt:lpstr>
      <vt:lpstr>Selection by competing design rulez</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 di Microsoft Office</dc:creator>
  <cp:lastModifiedBy>Utente di Microsoft Office</cp:lastModifiedBy>
  <cp:revision>86</cp:revision>
  <dcterms:created xsi:type="dcterms:W3CDTF">2016-12-11T16:21:47Z</dcterms:created>
  <dcterms:modified xsi:type="dcterms:W3CDTF">2017-02-25T15:31:05Z</dcterms:modified>
</cp:coreProperties>
</file>